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Lst>
  <p:sldSz cx="5143500" cy="91440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B7E2"/>
    <a:srgbClr val="0075BD"/>
    <a:srgbClr val="F7F9F5"/>
    <a:srgbClr val="A2A6A4"/>
    <a:srgbClr val="F9F9F9"/>
    <a:srgbClr val="072A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p:restoredTop sz="94698"/>
  </p:normalViewPr>
  <p:slideViewPr>
    <p:cSldViewPr snapToGrid="0">
      <p:cViewPr varScale="1">
        <p:scale>
          <a:sx n="132" d="100"/>
          <a:sy n="132" d="100"/>
        </p:scale>
        <p:origin x="43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rgbClr val="F7F9F5"/>
        </a:solidFill>
        <a:effectLst/>
      </p:bgPr>
    </p:bg>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C687E298-4C7D-F86B-A6F2-8E8DC6FA3E27}"/>
              </a:ext>
            </a:extLst>
          </p:cNvPr>
          <p:cNvSpPr txBox="1"/>
          <p:nvPr userDrawn="1"/>
        </p:nvSpPr>
        <p:spPr>
          <a:xfrm>
            <a:off x="258611" y="376564"/>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9" name="直线连接符 8">
            <a:extLst>
              <a:ext uri="{FF2B5EF4-FFF2-40B4-BE49-F238E27FC236}">
                <a16:creationId xmlns:a16="http://schemas.microsoft.com/office/drawing/2014/main" id="{55B26093-B4AB-AA24-66C3-2CD1E309C25F}"/>
              </a:ext>
            </a:extLst>
          </p:cNvPr>
          <p:cNvCxnSpPr>
            <a:cxnSpLocks/>
          </p:cNvCxnSpPr>
          <p:nvPr userDrawn="1"/>
        </p:nvCxnSpPr>
        <p:spPr>
          <a:xfrm>
            <a:off x="327886" y="772336"/>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10" name="直线连接符 9">
            <a:extLst>
              <a:ext uri="{FF2B5EF4-FFF2-40B4-BE49-F238E27FC236}">
                <a16:creationId xmlns:a16="http://schemas.microsoft.com/office/drawing/2014/main" id="{0C64A2C9-1EF0-68B5-0691-AF3E1D03D7DF}"/>
              </a:ext>
            </a:extLst>
          </p:cNvPr>
          <p:cNvCxnSpPr>
            <a:cxnSpLocks/>
          </p:cNvCxnSpPr>
          <p:nvPr userDrawn="1"/>
        </p:nvCxnSpPr>
        <p:spPr>
          <a:xfrm>
            <a:off x="327886" y="7876192"/>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pic>
        <p:nvPicPr>
          <p:cNvPr id="4" name="图片 3">
            <a:extLst>
              <a:ext uri="{FF2B5EF4-FFF2-40B4-BE49-F238E27FC236}">
                <a16:creationId xmlns:a16="http://schemas.microsoft.com/office/drawing/2014/main" id="{7F3AD3D4-DE69-6BD2-F816-3F8A5B766AC6}"/>
              </a:ext>
            </a:extLst>
          </p:cNvPr>
          <p:cNvPicPr>
            <a:picLocks noChangeAspect="1"/>
          </p:cNvPicPr>
          <p:nvPr userDrawn="1"/>
        </p:nvPicPr>
        <p:blipFill>
          <a:blip r:embed="rId2"/>
          <a:srcRect/>
          <a:stretch/>
        </p:blipFill>
        <p:spPr>
          <a:xfrm>
            <a:off x="327886" y="8085450"/>
            <a:ext cx="612667" cy="765115"/>
          </a:xfrm>
          <a:prstGeom prst="rect">
            <a:avLst/>
          </a:prstGeom>
        </p:spPr>
      </p:pic>
    </p:spTree>
    <p:extLst>
      <p:ext uri="{BB962C8B-B14F-4D97-AF65-F5344CB8AC3E}">
        <p14:creationId xmlns:p14="http://schemas.microsoft.com/office/powerpoint/2010/main" val="385804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186657" y="1316569"/>
            <a:ext cx="2603897"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zh-CN" altLang="en-US"/>
              <a:t>单击图标添加图片</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04291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4110914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80818" y="486834"/>
            <a:ext cx="1109067" cy="7749117"/>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353616" y="486834"/>
            <a:ext cx="3262908" cy="774911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28488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bg>
      <p:bgPr>
        <a:solidFill>
          <a:srgbClr val="F7F9F5"/>
        </a:solidFill>
        <a:effectLst/>
      </p:bgPr>
    </p:bg>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5516EFA5-8268-B9B6-CD3F-7D254E929010}"/>
              </a:ext>
            </a:extLst>
          </p:cNvPr>
          <p:cNvSpPr txBox="1"/>
          <p:nvPr userDrawn="1"/>
        </p:nvSpPr>
        <p:spPr>
          <a:xfrm>
            <a:off x="258611" y="376564"/>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6" name="直线连接符 5">
            <a:extLst>
              <a:ext uri="{FF2B5EF4-FFF2-40B4-BE49-F238E27FC236}">
                <a16:creationId xmlns:a16="http://schemas.microsoft.com/office/drawing/2014/main" id="{032740D6-0E05-33E9-7CDA-ADF66BB2B6AE}"/>
              </a:ext>
            </a:extLst>
          </p:cNvPr>
          <p:cNvCxnSpPr>
            <a:cxnSpLocks/>
          </p:cNvCxnSpPr>
          <p:nvPr userDrawn="1"/>
        </p:nvCxnSpPr>
        <p:spPr>
          <a:xfrm>
            <a:off x="327886" y="772336"/>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8" name="直线连接符 7">
            <a:extLst>
              <a:ext uri="{FF2B5EF4-FFF2-40B4-BE49-F238E27FC236}">
                <a16:creationId xmlns:a16="http://schemas.microsoft.com/office/drawing/2014/main" id="{CF9BF162-3CBE-2BCA-CF98-DBB7B66E7957}"/>
              </a:ext>
            </a:extLst>
          </p:cNvPr>
          <p:cNvCxnSpPr>
            <a:cxnSpLocks/>
          </p:cNvCxnSpPr>
          <p:nvPr userDrawn="1"/>
        </p:nvCxnSpPr>
        <p:spPr>
          <a:xfrm>
            <a:off x="327886" y="8125574"/>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pic>
        <p:nvPicPr>
          <p:cNvPr id="3" name="图片 2">
            <a:extLst>
              <a:ext uri="{FF2B5EF4-FFF2-40B4-BE49-F238E27FC236}">
                <a16:creationId xmlns:a16="http://schemas.microsoft.com/office/drawing/2014/main" id="{138D5696-B9B2-1FEB-58FB-F0BA568ECAA8}"/>
              </a:ext>
            </a:extLst>
          </p:cNvPr>
          <p:cNvPicPr>
            <a:picLocks noChangeAspect="1"/>
          </p:cNvPicPr>
          <p:nvPr userDrawn="1"/>
        </p:nvPicPr>
        <p:blipFill>
          <a:blip r:embed="rId2"/>
          <a:srcRect/>
          <a:stretch/>
        </p:blipFill>
        <p:spPr>
          <a:xfrm>
            <a:off x="327886" y="8383570"/>
            <a:ext cx="1293668" cy="425811"/>
          </a:xfrm>
          <a:prstGeom prst="rect">
            <a:avLst/>
          </a:prstGeom>
        </p:spPr>
      </p:pic>
    </p:spTree>
    <p:extLst>
      <p:ext uri="{BB962C8B-B14F-4D97-AF65-F5344CB8AC3E}">
        <p14:creationId xmlns:p14="http://schemas.microsoft.com/office/powerpoint/2010/main" val="299731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7F9F5"/>
        </a:solidFill>
        <a:effectLst/>
      </p:bgPr>
    </p:bg>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29E36FB8-210F-DD81-FBDB-19262F3D3D95}"/>
              </a:ext>
            </a:extLst>
          </p:cNvPr>
          <p:cNvSpPr txBox="1"/>
          <p:nvPr userDrawn="1"/>
        </p:nvSpPr>
        <p:spPr>
          <a:xfrm>
            <a:off x="327886" y="8663553"/>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9" name="直线连接符 8">
            <a:extLst>
              <a:ext uri="{FF2B5EF4-FFF2-40B4-BE49-F238E27FC236}">
                <a16:creationId xmlns:a16="http://schemas.microsoft.com/office/drawing/2014/main" id="{95611951-AC9B-75C2-3DB4-AC0CC33E2198}"/>
              </a:ext>
            </a:extLst>
          </p:cNvPr>
          <p:cNvCxnSpPr>
            <a:cxnSpLocks/>
          </p:cNvCxnSpPr>
          <p:nvPr userDrawn="1"/>
        </p:nvCxnSpPr>
        <p:spPr>
          <a:xfrm>
            <a:off x="327886" y="2727701"/>
            <a:ext cx="4487729" cy="0"/>
          </a:xfrm>
          <a:prstGeom prst="line">
            <a:avLst/>
          </a:prstGeom>
          <a:ln w="381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10" name="直线连接符 9">
            <a:extLst>
              <a:ext uri="{FF2B5EF4-FFF2-40B4-BE49-F238E27FC236}">
                <a16:creationId xmlns:a16="http://schemas.microsoft.com/office/drawing/2014/main" id="{BD2AC898-3334-A27D-4B75-806F460300AE}"/>
              </a:ext>
            </a:extLst>
          </p:cNvPr>
          <p:cNvCxnSpPr>
            <a:cxnSpLocks/>
          </p:cNvCxnSpPr>
          <p:nvPr userDrawn="1"/>
        </p:nvCxnSpPr>
        <p:spPr>
          <a:xfrm>
            <a:off x="327886" y="8555064"/>
            <a:ext cx="4487729" cy="0"/>
          </a:xfrm>
          <a:prstGeom prst="line">
            <a:avLst/>
          </a:prstGeom>
          <a:ln w="38100">
            <a:solidFill>
              <a:srgbClr val="4FB7E2"/>
            </a:solidFill>
          </a:ln>
        </p:spPr>
        <p:style>
          <a:lnRef idx="1">
            <a:schemeClr val="accent1"/>
          </a:lnRef>
          <a:fillRef idx="0">
            <a:schemeClr val="accent1"/>
          </a:fillRef>
          <a:effectRef idx="0">
            <a:schemeClr val="accent1"/>
          </a:effectRef>
          <a:fontRef idx="minor">
            <a:schemeClr val="tx1"/>
          </a:fontRef>
        </p:style>
      </p:cxnSp>
      <p:pic>
        <p:nvPicPr>
          <p:cNvPr id="4" name="图片 3">
            <a:extLst>
              <a:ext uri="{FF2B5EF4-FFF2-40B4-BE49-F238E27FC236}">
                <a16:creationId xmlns:a16="http://schemas.microsoft.com/office/drawing/2014/main" id="{CBC14CC4-4D68-C255-DE66-138B737F4771}"/>
              </a:ext>
            </a:extLst>
          </p:cNvPr>
          <p:cNvPicPr>
            <a:picLocks noChangeAspect="1"/>
          </p:cNvPicPr>
          <p:nvPr userDrawn="1"/>
        </p:nvPicPr>
        <p:blipFill>
          <a:blip r:embed="rId2"/>
          <a:srcRect/>
          <a:stretch/>
        </p:blipFill>
        <p:spPr>
          <a:xfrm>
            <a:off x="327886" y="588935"/>
            <a:ext cx="1570759" cy="517016"/>
          </a:xfrm>
          <a:prstGeom prst="rect">
            <a:avLst/>
          </a:prstGeom>
        </p:spPr>
      </p:pic>
    </p:spTree>
    <p:extLst>
      <p:ext uri="{BB962C8B-B14F-4D97-AF65-F5344CB8AC3E}">
        <p14:creationId xmlns:p14="http://schemas.microsoft.com/office/powerpoint/2010/main" val="259856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350937" y="2279653"/>
            <a:ext cx="4436269" cy="3803649"/>
          </a:xfrm>
        </p:spPr>
        <p:txBody>
          <a:bodyPr anchor="b"/>
          <a:lstStyle>
            <a:lvl1pPr>
              <a:defRPr sz="3375"/>
            </a:lvl1pPr>
          </a:lstStyle>
          <a:p>
            <a:r>
              <a:rPr lang="zh-CN" altLang="en-US"/>
              <a:t>单击此处编辑母版标题样式</a:t>
            </a:r>
            <a:endParaRPr lang="en-US" dirty="0"/>
          </a:p>
        </p:txBody>
      </p:sp>
      <p:sp>
        <p:nvSpPr>
          <p:cNvPr id="3" name="Text Placeholder 2"/>
          <p:cNvSpPr>
            <a:spLocks noGrp="1"/>
          </p:cNvSpPr>
          <p:nvPr>
            <p:ph type="body" idx="1"/>
          </p:nvPr>
        </p:nvSpPr>
        <p:spPr>
          <a:xfrm>
            <a:off x="350937" y="6119286"/>
            <a:ext cx="4436269" cy="2000249"/>
          </a:xfrm>
        </p:spPr>
        <p:txBody>
          <a:bodyPr/>
          <a:lstStyle>
            <a:lvl1pPr marL="0" indent="0">
              <a:buNone/>
              <a:defRPr sz="1350">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95434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353615" y="2434167"/>
            <a:ext cx="2185988" cy="5801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2603897" y="2434167"/>
            <a:ext cx="2185988" cy="5801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58381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354285" y="486836"/>
            <a:ext cx="4436269" cy="176741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354286" y="2241551"/>
            <a:ext cx="2175941"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p>
        </p:txBody>
      </p:sp>
      <p:sp>
        <p:nvSpPr>
          <p:cNvPr id="4" name="Content Placeholder 3"/>
          <p:cNvSpPr>
            <a:spLocks noGrp="1"/>
          </p:cNvSpPr>
          <p:nvPr>
            <p:ph sz="half" idx="2"/>
          </p:nvPr>
        </p:nvSpPr>
        <p:spPr>
          <a:xfrm>
            <a:off x="354286" y="3340100"/>
            <a:ext cx="2175941" cy="4912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2603897" y="2241551"/>
            <a:ext cx="2186657"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p>
        </p:txBody>
      </p:sp>
      <p:sp>
        <p:nvSpPr>
          <p:cNvPr id="6" name="Content Placeholder 5"/>
          <p:cNvSpPr>
            <a:spLocks noGrp="1"/>
          </p:cNvSpPr>
          <p:nvPr>
            <p:ph sz="quarter" idx="4"/>
          </p:nvPr>
        </p:nvSpPr>
        <p:spPr>
          <a:xfrm>
            <a:off x="2603897" y="3340100"/>
            <a:ext cx="2186657" cy="4912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351510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45643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788728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zh-CN" altLang="en-US"/>
              <a:t>单击此处编辑母版标题样式</a:t>
            </a:r>
            <a:endParaRPr lang="en-US" dirty="0"/>
          </a:p>
        </p:txBody>
      </p:sp>
      <p:sp>
        <p:nvSpPr>
          <p:cNvPr id="3" name="Content Placeholder 2"/>
          <p:cNvSpPr>
            <a:spLocks noGrp="1"/>
          </p:cNvSpPr>
          <p:nvPr>
            <p:ph idx="1"/>
          </p:nvPr>
        </p:nvSpPr>
        <p:spPr>
          <a:xfrm>
            <a:off x="2186657" y="1316569"/>
            <a:ext cx="2603897"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2026/6/23</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1977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3616" y="486836"/>
            <a:ext cx="4436269" cy="176741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353616" y="2434167"/>
            <a:ext cx="4436269" cy="58017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353615" y="8475136"/>
            <a:ext cx="1157288"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9F14EE5E-F93B-484D-8662-AA6D82223425}" type="datetimeFigureOut">
              <a:rPr kumimoji="1" lang="zh-CN" altLang="en-US" smtClean="0"/>
              <a:t>2026/6/23</a:t>
            </a:fld>
            <a:endParaRPr kumimoji="1" lang="zh-CN" altLang="en-US"/>
          </a:p>
        </p:txBody>
      </p:sp>
      <p:sp>
        <p:nvSpPr>
          <p:cNvPr id="5" name="Footer Placeholder 4"/>
          <p:cNvSpPr>
            <a:spLocks noGrp="1"/>
          </p:cNvSpPr>
          <p:nvPr>
            <p:ph type="ftr" sz="quarter" idx="3"/>
          </p:nvPr>
        </p:nvSpPr>
        <p:spPr>
          <a:xfrm>
            <a:off x="1703785" y="8475136"/>
            <a:ext cx="1735931"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3632597" y="8475136"/>
            <a:ext cx="1157288"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2897956781"/>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32245" y="1393523"/>
            <a:ext cx="3981218" cy="1323439"/>
          </a:xfrm>
          <a:prstGeom prst="rect">
            <a:avLst/>
          </a:prstGeom>
          <a:noFill/>
        </p:spPr>
        <p:txBody>
          <a:bodyPr wrap="none" rtlCol="0">
            <a:spAutoFit/>
          </a:bodyPr>
          <a:lstStyle/>
          <a:p>
            <a:r>
              <a:rPr lang="en" altLang="zh-CN" sz="4000" b="1" dirty="0">
                <a:effectLst/>
                <a:latin typeface="Arial" panose="020B0604020202020204" pitchFamily="34" charset="0"/>
                <a:cs typeface="Arial" panose="020B0604020202020204" pitchFamily="34" charset="0"/>
              </a:rPr>
              <a:t>ALL YOU NEED</a:t>
            </a:r>
          </a:p>
          <a:p>
            <a:r>
              <a:rPr lang="en" altLang="zh-CN" sz="4000" b="1" dirty="0">
                <a:solidFill>
                  <a:srgbClr val="0075BD"/>
                </a:solidFill>
                <a:effectLst/>
                <a:latin typeface="Arial" panose="020B0604020202020204" pitchFamily="34" charset="0"/>
                <a:cs typeface="Arial" panose="020B0604020202020204" pitchFamily="34" charset="0"/>
              </a:rPr>
              <a:t>TO SIGN UP.</a:t>
            </a:r>
          </a:p>
        </p:txBody>
      </p:sp>
      <p:sp>
        <p:nvSpPr>
          <p:cNvPr id="12" name="文本框 11">
            <a:extLst>
              <a:ext uri="{FF2B5EF4-FFF2-40B4-BE49-F238E27FC236}">
                <a16:creationId xmlns:a16="http://schemas.microsoft.com/office/drawing/2014/main" id="{28CCCEB0-71BA-6468-7F82-FC06934F042C}"/>
              </a:ext>
            </a:extLst>
          </p:cNvPr>
          <p:cNvSpPr txBox="1"/>
          <p:nvPr/>
        </p:nvSpPr>
        <p:spPr>
          <a:xfrm>
            <a:off x="332245" y="3151328"/>
            <a:ext cx="4384134" cy="3652538"/>
          </a:xfrm>
          <a:prstGeom prst="rect">
            <a:avLst/>
          </a:prstGeom>
          <a:noFill/>
        </p:spPr>
        <p:txBody>
          <a:bodyPr wrap="square" rtlCol="0">
            <a:spAutoFit/>
          </a:bodyPr>
          <a:lstStyle/>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Download the app</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﻿﻿Have your declarations page ready</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﻿﻿Have your license ready</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﻿﻿Get a referral code from your friend</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Join in under</a:t>
            </a:r>
            <a:r>
              <a:rPr kumimoji="1" lang="zh-CN" altLang="en-US" sz="2400" dirty="0">
                <a:latin typeface="Arial" panose="020B0604020202020204" pitchFamily="34" charset="0"/>
                <a:cs typeface="Arial" panose="020B0604020202020204" pitchFamily="34" charset="0"/>
              </a:rPr>
              <a:t> </a:t>
            </a:r>
            <a:r>
              <a:rPr kumimoji="1" lang="en" altLang="zh-CN" sz="2400" dirty="0">
                <a:latin typeface="Arial" panose="020B0604020202020204" pitchFamily="34" charset="0"/>
                <a:cs typeface="Arial" panose="020B0604020202020204" pitchFamily="34" charset="0"/>
              </a:rPr>
              <a:t>10 minutes!</a:t>
            </a:r>
          </a:p>
        </p:txBody>
      </p:sp>
    </p:spTree>
    <p:extLst>
      <p:ext uri="{BB962C8B-B14F-4D97-AF65-F5344CB8AC3E}">
        <p14:creationId xmlns:p14="http://schemas.microsoft.com/office/powerpoint/2010/main" val="388225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32245" y="1795807"/>
            <a:ext cx="2531462" cy="923330"/>
          </a:xfrm>
          <a:prstGeom prst="rect">
            <a:avLst/>
          </a:prstGeom>
          <a:noFill/>
        </p:spPr>
        <p:txBody>
          <a:bodyPr wrap="none" rtlCol="0">
            <a:spAutoFit/>
          </a:bodyPr>
          <a:lstStyle/>
          <a:p>
            <a:r>
              <a:rPr lang="en" altLang="zh-CN" sz="5400" b="1" dirty="0">
                <a:effectLst/>
                <a:latin typeface="Arial" panose="020B0604020202020204" pitchFamily="34" charset="0"/>
                <a:cs typeface="Arial" panose="020B0604020202020204" pitchFamily="34" charset="0"/>
              </a:rPr>
              <a:t>I saved</a:t>
            </a:r>
          </a:p>
        </p:txBody>
      </p:sp>
      <p:sp>
        <p:nvSpPr>
          <p:cNvPr id="13" name="文本框 12">
            <a:extLst>
              <a:ext uri="{FF2B5EF4-FFF2-40B4-BE49-F238E27FC236}">
                <a16:creationId xmlns:a16="http://schemas.microsoft.com/office/drawing/2014/main" id="{1B677319-91AC-E334-2C06-F1A4121516E2}"/>
              </a:ext>
            </a:extLst>
          </p:cNvPr>
          <p:cNvSpPr txBox="1"/>
          <p:nvPr/>
        </p:nvSpPr>
        <p:spPr>
          <a:xfrm>
            <a:off x="332245" y="5196737"/>
            <a:ext cx="4307589"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 altLang="zh-CN" sz="3200" b="0" i="0" u="none" strike="noStrike" kern="1200" cap="none" spc="0" normalizeH="0" baseline="0" noProof="0" dirty="0">
                <a:ln>
                  <a:noFill/>
                </a:ln>
                <a:solidFill>
                  <a:prstClr val="black"/>
                </a:solidFill>
                <a:effectLst/>
                <a:uLnTx/>
                <a:uFillTx/>
                <a:latin typeface="Arial" panose="020B0604020202020204" pitchFamily="34" charset="0"/>
                <a:ea typeface="等线" panose="02010600030101010101" pitchFamily="2" charset="-122"/>
                <a:cs typeface="Arial" panose="020B0604020202020204" pitchFamily="34" charset="0"/>
              </a:rPr>
              <a:t>with </a:t>
            </a:r>
            <a:r>
              <a:rPr kumimoji="1" lang="en" altLang="zh-CN" sz="3200" b="0" i="0" u="none" strike="noStrike" kern="1200" cap="none" spc="0" normalizeH="0" baseline="0" noProof="0" dirty="0">
                <a:ln>
                  <a:noFill/>
                </a:ln>
                <a:solidFill>
                  <a:srgbClr val="0075BD"/>
                </a:solidFill>
                <a:effectLst/>
                <a:uLnTx/>
                <a:uFillTx/>
                <a:latin typeface="Arial" panose="020B0604020202020204" pitchFamily="34" charset="0"/>
                <a:ea typeface="等线" panose="02010600030101010101" pitchFamily="2" charset="-122"/>
                <a:cs typeface="Arial" panose="020B0604020202020204" pitchFamily="34" charset="0"/>
              </a:rPr>
              <a:t>Good Driver Club.</a:t>
            </a:r>
          </a:p>
        </p:txBody>
      </p:sp>
      <p:sp>
        <p:nvSpPr>
          <p:cNvPr id="3" name="文本框 2">
            <a:extLst>
              <a:ext uri="{FF2B5EF4-FFF2-40B4-BE49-F238E27FC236}">
                <a16:creationId xmlns:a16="http://schemas.microsoft.com/office/drawing/2014/main" id="{1F53B641-6A48-1246-4D22-FDA6D9632D1D}"/>
              </a:ext>
            </a:extLst>
          </p:cNvPr>
          <p:cNvSpPr txBox="1"/>
          <p:nvPr/>
        </p:nvSpPr>
        <p:spPr>
          <a:xfrm>
            <a:off x="332245" y="2719137"/>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$512</a:t>
            </a:r>
          </a:p>
        </p:txBody>
      </p:sp>
      <p:sp>
        <p:nvSpPr>
          <p:cNvPr id="2" name="文本框 1">
            <a:extLst>
              <a:ext uri="{FF2B5EF4-FFF2-40B4-BE49-F238E27FC236}">
                <a16:creationId xmlns:a16="http://schemas.microsoft.com/office/drawing/2014/main" id="{E7F5C15F-B0CD-3697-4308-558887CA2DE9}"/>
              </a:ext>
            </a:extLst>
          </p:cNvPr>
          <p:cNvSpPr txBox="1"/>
          <p:nvPr/>
        </p:nvSpPr>
        <p:spPr>
          <a:xfrm>
            <a:off x="332245" y="7352310"/>
            <a:ext cx="4461136" cy="400110"/>
          </a:xfrm>
          <a:prstGeom prst="rect">
            <a:avLst/>
          </a:prstGeom>
          <a:noFill/>
        </p:spPr>
        <p:txBody>
          <a:bodyPr wrap="square" rtlCol="0">
            <a:spAutoFit/>
          </a:bodyPr>
          <a:lstStyle/>
          <a:p>
            <a:r>
              <a:rPr lang="en" altLang="zh-CN" sz="1000" dirty="0">
                <a:effectLst/>
                <a:latin typeface="Arial" panose="020B0604020202020204" pitchFamily="34" charset="0"/>
                <a:cs typeface="Arial" panose="020B0604020202020204" pitchFamily="34" charset="0"/>
              </a:rPr>
              <a:t>*The savings of 40% are not guaranteed and actual savings may depend on the driving behavior of the community.</a:t>
            </a:r>
            <a:endParaRPr lang="en" altLang="zh-CN" sz="1000" dirty="0">
              <a:latin typeface="Arial" panose="020B0604020202020204" pitchFamily="34" charset="0"/>
              <a:cs typeface="Arial" panose="020B0604020202020204" pitchFamily="34" charset="0"/>
            </a:endParaRPr>
          </a:p>
        </p:txBody>
      </p:sp>
      <p:sp>
        <p:nvSpPr>
          <p:cNvPr id="4" name="文本框 3">
            <a:extLst>
              <a:ext uri="{FF2B5EF4-FFF2-40B4-BE49-F238E27FC236}">
                <a16:creationId xmlns:a16="http://schemas.microsoft.com/office/drawing/2014/main" id="{A38975CE-B3DB-B147-8F76-529105749317}"/>
              </a:ext>
            </a:extLst>
          </p:cNvPr>
          <p:cNvSpPr txBox="1"/>
          <p:nvPr/>
        </p:nvSpPr>
        <p:spPr>
          <a:xfrm>
            <a:off x="4153804" y="3070459"/>
            <a:ext cx="300082" cy="369332"/>
          </a:xfrm>
          <a:prstGeom prst="rect">
            <a:avLst/>
          </a:prstGeom>
          <a:noFill/>
        </p:spPr>
        <p:txBody>
          <a:bodyPr wrap="none" rtlCol="0">
            <a:spAutoFit/>
          </a:bodyPr>
          <a:lstStyle/>
          <a:p>
            <a:r>
              <a:rPr kumimoji="1" lang="en-US" altLang="zh-CN" dirty="0"/>
              <a:t>*</a:t>
            </a:r>
            <a:endParaRPr kumimoji="1" lang="zh-CN" altLang="en-US" dirty="0"/>
          </a:p>
        </p:txBody>
      </p:sp>
    </p:spTree>
    <p:extLst>
      <p:ext uri="{BB962C8B-B14F-4D97-AF65-F5344CB8AC3E}">
        <p14:creationId xmlns:p14="http://schemas.microsoft.com/office/powerpoint/2010/main" val="3755471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428498" y="1214570"/>
            <a:ext cx="3833484" cy="1569660"/>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At first I was </a:t>
            </a:r>
            <a:r>
              <a:rPr lang="en" altLang="zh-CN" sz="3200" b="1" dirty="0">
                <a:solidFill>
                  <a:srgbClr val="0075BD"/>
                </a:solidFill>
                <a:effectLst/>
                <a:latin typeface="Arial" panose="020B0604020202020204" pitchFamily="34" charset="0"/>
                <a:cs typeface="Arial" panose="020B0604020202020204" pitchFamily="34" charset="0"/>
              </a:rPr>
              <a:t>skeptical</a:t>
            </a:r>
            <a:r>
              <a:rPr lang="en" altLang="zh-CN" sz="3200" b="1" dirty="0">
                <a:effectLst/>
                <a:latin typeface="Arial" panose="020B0604020202020204" pitchFamily="34" charset="0"/>
                <a:cs typeface="Arial" panose="020B0604020202020204" pitchFamily="34" charset="0"/>
              </a:rPr>
              <a:t> of</a:t>
            </a:r>
          </a:p>
          <a:p>
            <a:r>
              <a:rPr lang="en" altLang="zh-CN" sz="3200" b="1" dirty="0">
                <a:effectLst/>
                <a:latin typeface="Arial" panose="020B0604020202020204" pitchFamily="34" charset="0"/>
                <a:cs typeface="Arial" panose="020B0604020202020204" pitchFamily="34" charset="0"/>
              </a:rPr>
              <a:t>Good Driver Club.</a:t>
            </a:r>
          </a:p>
        </p:txBody>
      </p:sp>
      <p:sp>
        <p:nvSpPr>
          <p:cNvPr id="2" name="文本框 1">
            <a:extLst>
              <a:ext uri="{FF2B5EF4-FFF2-40B4-BE49-F238E27FC236}">
                <a16:creationId xmlns:a16="http://schemas.microsoft.com/office/drawing/2014/main" id="{BDA7F996-FBB6-731E-9EF7-4E69CC95F81E}"/>
              </a:ext>
            </a:extLst>
          </p:cNvPr>
          <p:cNvSpPr txBox="1"/>
          <p:nvPr/>
        </p:nvSpPr>
        <p:spPr>
          <a:xfrm>
            <a:off x="428498" y="3031492"/>
            <a:ext cx="3833484" cy="954107"/>
          </a:xfrm>
          <a:prstGeom prst="rect">
            <a:avLst/>
          </a:prstGeom>
          <a:noFill/>
        </p:spPr>
        <p:txBody>
          <a:bodyPr wrap="square" rtlCol="0">
            <a:spAutoFit/>
          </a:bodyPr>
          <a:lstStyle/>
          <a:p>
            <a:r>
              <a:rPr lang="en" altLang="zh-CN" sz="2800" dirty="0">
                <a:effectLst/>
                <a:latin typeface="Arial" panose="020B0604020202020204" pitchFamily="34" charset="0"/>
                <a:cs typeface="Arial" panose="020B0604020202020204" pitchFamily="34" charset="0"/>
              </a:rPr>
              <a:t>Now, 6 months later,</a:t>
            </a:r>
          </a:p>
          <a:p>
            <a:r>
              <a:rPr lang="en" altLang="zh-CN" sz="2800" dirty="0">
                <a:effectLst/>
                <a:latin typeface="Arial" panose="020B0604020202020204" pitchFamily="34" charset="0"/>
                <a:cs typeface="Arial" panose="020B0604020202020204" pitchFamily="34" charset="0"/>
              </a:rPr>
              <a:t>I've saved</a:t>
            </a:r>
          </a:p>
        </p:txBody>
      </p:sp>
      <p:sp>
        <p:nvSpPr>
          <p:cNvPr id="3" name="文本框 2">
            <a:extLst>
              <a:ext uri="{FF2B5EF4-FFF2-40B4-BE49-F238E27FC236}">
                <a16:creationId xmlns:a16="http://schemas.microsoft.com/office/drawing/2014/main" id="{8F361568-1603-B82A-4FB7-2522A21C8109}"/>
              </a:ext>
            </a:extLst>
          </p:cNvPr>
          <p:cNvSpPr txBox="1"/>
          <p:nvPr/>
        </p:nvSpPr>
        <p:spPr>
          <a:xfrm>
            <a:off x="428498" y="4026324"/>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$435</a:t>
            </a:r>
          </a:p>
        </p:txBody>
      </p:sp>
      <p:sp>
        <p:nvSpPr>
          <p:cNvPr id="4" name="文本框 3">
            <a:extLst>
              <a:ext uri="{FF2B5EF4-FFF2-40B4-BE49-F238E27FC236}">
                <a16:creationId xmlns:a16="http://schemas.microsoft.com/office/drawing/2014/main" id="{87B58369-38C0-9C50-DB5A-02E24A5D3174}"/>
              </a:ext>
            </a:extLst>
          </p:cNvPr>
          <p:cNvSpPr txBox="1"/>
          <p:nvPr/>
        </p:nvSpPr>
        <p:spPr>
          <a:xfrm>
            <a:off x="428498" y="6283040"/>
            <a:ext cx="4121640" cy="954107"/>
          </a:xfrm>
          <a:prstGeom prst="rect">
            <a:avLst/>
          </a:prstGeom>
          <a:noFill/>
        </p:spPr>
        <p:txBody>
          <a:bodyPr wrap="square" rtlCol="0">
            <a:spAutoFit/>
          </a:bodyPr>
          <a:lstStyle/>
          <a:p>
            <a:r>
              <a:rPr lang="en" altLang="zh-CN" sz="2800" dirty="0">
                <a:effectLst/>
                <a:latin typeface="Arial" panose="020B0604020202020204" pitchFamily="34" charset="0"/>
                <a:cs typeface="Arial" panose="020B0604020202020204" pitchFamily="34" charset="0"/>
              </a:rPr>
              <a:t>and I'm ready to</a:t>
            </a:r>
          </a:p>
          <a:p>
            <a:r>
              <a:rPr lang="en" altLang="zh-CN" sz="2800" dirty="0">
                <a:solidFill>
                  <a:srgbClr val="0075BD"/>
                </a:solidFill>
                <a:effectLst/>
                <a:latin typeface="Arial" panose="020B0604020202020204" pitchFamily="34" charset="0"/>
                <a:cs typeface="Arial" panose="020B0604020202020204" pitchFamily="34" charset="0"/>
              </a:rPr>
              <a:t>renew and do it all again!</a:t>
            </a:r>
          </a:p>
        </p:txBody>
      </p:sp>
      <p:sp>
        <p:nvSpPr>
          <p:cNvPr id="5" name="文本框 4">
            <a:extLst>
              <a:ext uri="{FF2B5EF4-FFF2-40B4-BE49-F238E27FC236}">
                <a16:creationId xmlns:a16="http://schemas.microsoft.com/office/drawing/2014/main" id="{6DBE857C-F69E-5561-10DD-1894CC2FDA4B}"/>
              </a:ext>
            </a:extLst>
          </p:cNvPr>
          <p:cNvSpPr txBox="1"/>
          <p:nvPr/>
        </p:nvSpPr>
        <p:spPr>
          <a:xfrm>
            <a:off x="332245" y="7602567"/>
            <a:ext cx="4461136" cy="400110"/>
          </a:xfrm>
          <a:prstGeom prst="rect">
            <a:avLst/>
          </a:prstGeom>
          <a:noFill/>
        </p:spPr>
        <p:txBody>
          <a:bodyPr wrap="square" rtlCol="0">
            <a:spAutoFit/>
          </a:bodyPr>
          <a:lstStyle/>
          <a:p>
            <a:r>
              <a:rPr lang="en" altLang="zh-CN" sz="1000" dirty="0">
                <a:effectLst/>
                <a:latin typeface="Arial" panose="020B0604020202020204" pitchFamily="34" charset="0"/>
                <a:cs typeface="Arial" panose="020B0604020202020204" pitchFamily="34" charset="0"/>
              </a:rPr>
              <a:t>*The savings of 40% are not guaranteed and actual savings may depend on the driving behavior of the community.</a:t>
            </a:r>
            <a:endParaRPr lang="en" altLang="zh-CN" sz="1000" dirty="0">
              <a:latin typeface="Arial" panose="020B0604020202020204" pitchFamily="34" charset="0"/>
              <a:cs typeface="Arial" panose="020B0604020202020204" pitchFamily="34" charset="0"/>
            </a:endParaRPr>
          </a:p>
        </p:txBody>
      </p:sp>
      <p:sp>
        <p:nvSpPr>
          <p:cNvPr id="6" name="文本框 5">
            <a:extLst>
              <a:ext uri="{FF2B5EF4-FFF2-40B4-BE49-F238E27FC236}">
                <a16:creationId xmlns:a16="http://schemas.microsoft.com/office/drawing/2014/main" id="{F3F42D7C-96E0-F91A-07C0-F774DA302294}"/>
              </a:ext>
            </a:extLst>
          </p:cNvPr>
          <p:cNvSpPr txBox="1"/>
          <p:nvPr/>
        </p:nvSpPr>
        <p:spPr>
          <a:xfrm>
            <a:off x="4300482" y="4355930"/>
            <a:ext cx="300082" cy="369332"/>
          </a:xfrm>
          <a:prstGeom prst="rect">
            <a:avLst/>
          </a:prstGeom>
          <a:noFill/>
        </p:spPr>
        <p:txBody>
          <a:bodyPr wrap="none" rtlCol="0">
            <a:spAutoFit/>
          </a:bodyPr>
          <a:lstStyle/>
          <a:p>
            <a:r>
              <a:rPr kumimoji="1" lang="en-US" altLang="zh-CN" dirty="0"/>
              <a:t>*</a:t>
            </a:r>
            <a:endParaRPr kumimoji="1" lang="zh-CN" altLang="en-US" dirty="0"/>
          </a:p>
        </p:txBody>
      </p:sp>
    </p:spTree>
    <p:extLst>
      <p:ext uri="{BB962C8B-B14F-4D97-AF65-F5344CB8AC3E}">
        <p14:creationId xmlns:p14="http://schemas.microsoft.com/office/powerpoint/2010/main" val="1961243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19525" y="1672663"/>
            <a:ext cx="4528513" cy="1200329"/>
          </a:xfrm>
          <a:prstGeom prst="rect">
            <a:avLst/>
          </a:prstGeom>
          <a:noFill/>
        </p:spPr>
        <p:txBody>
          <a:bodyPr wrap="square" rtlCol="0">
            <a:spAutoFit/>
          </a:bodyPr>
          <a:lstStyle/>
          <a:p>
            <a:r>
              <a:rPr lang="en" altLang="zh-CN" sz="3600" b="1" dirty="0">
                <a:effectLst/>
                <a:latin typeface="Arial" panose="020B0604020202020204" pitchFamily="34" charset="0"/>
                <a:cs typeface="Arial" panose="020B0604020202020204" pitchFamily="34" charset="0"/>
              </a:rPr>
              <a:t>I referred a friend to </a:t>
            </a:r>
            <a:r>
              <a:rPr lang="en" altLang="zh-CN" sz="3600" b="1" dirty="0">
                <a:solidFill>
                  <a:srgbClr val="0075BD"/>
                </a:solidFill>
                <a:effectLst/>
                <a:latin typeface="Arial" panose="020B0604020202020204" pitchFamily="34" charset="0"/>
                <a:cs typeface="Arial" panose="020B0604020202020204" pitchFamily="34" charset="0"/>
              </a:rPr>
              <a:t>Good Driver Club</a:t>
            </a:r>
          </a:p>
        </p:txBody>
      </p:sp>
      <p:sp>
        <p:nvSpPr>
          <p:cNvPr id="2" name="文本框 1">
            <a:extLst>
              <a:ext uri="{FF2B5EF4-FFF2-40B4-BE49-F238E27FC236}">
                <a16:creationId xmlns:a16="http://schemas.microsoft.com/office/drawing/2014/main" id="{BDA7F996-FBB6-731E-9EF7-4E69CC95F81E}"/>
              </a:ext>
            </a:extLst>
          </p:cNvPr>
          <p:cNvSpPr txBox="1"/>
          <p:nvPr/>
        </p:nvSpPr>
        <p:spPr>
          <a:xfrm>
            <a:off x="319525" y="3140831"/>
            <a:ext cx="4407508" cy="584775"/>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and instantly earned</a:t>
            </a:r>
          </a:p>
        </p:txBody>
      </p:sp>
      <p:sp>
        <p:nvSpPr>
          <p:cNvPr id="3" name="文本框 2">
            <a:extLst>
              <a:ext uri="{FF2B5EF4-FFF2-40B4-BE49-F238E27FC236}">
                <a16:creationId xmlns:a16="http://schemas.microsoft.com/office/drawing/2014/main" id="{8F361568-1603-B82A-4FB7-2522A21C8109}"/>
              </a:ext>
            </a:extLst>
          </p:cNvPr>
          <p:cNvSpPr txBox="1"/>
          <p:nvPr/>
        </p:nvSpPr>
        <p:spPr>
          <a:xfrm>
            <a:off x="319525" y="3902343"/>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$107</a:t>
            </a:r>
          </a:p>
        </p:txBody>
      </p:sp>
      <p:sp>
        <p:nvSpPr>
          <p:cNvPr id="4" name="文本框 3">
            <a:extLst>
              <a:ext uri="{FF2B5EF4-FFF2-40B4-BE49-F238E27FC236}">
                <a16:creationId xmlns:a16="http://schemas.microsoft.com/office/drawing/2014/main" id="{87B58369-38C0-9C50-DB5A-02E24A5D3174}"/>
              </a:ext>
            </a:extLst>
          </p:cNvPr>
          <p:cNvSpPr txBox="1"/>
          <p:nvPr/>
        </p:nvSpPr>
        <p:spPr>
          <a:xfrm>
            <a:off x="319525" y="6295072"/>
            <a:ext cx="4121640" cy="584775"/>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once they </a:t>
            </a:r>
            <a:r>
              <a:rPr lang="en" altLang="zh-CN" sz="3200" b="1" dirty="0">
                <a:solidFill>
                  <a:srgbClr val="0075BD"/>
                </a:solidFill>
                <a:effectLst/>
                <a:latin typeface="Arial" panose="020B0604020202020204" pitchFamily="34" charset="0"/>
                <a:cs typeface="Arial" panose="020B0604020202020204" pitchFamily="34" charset="0"/>
              </a:rPr>
              <a:t>joined.</a:t>
            </a:r>
          </a:p>
        </p:txBody>
      </p:sp>
    </p:spTree>
    <p:extLst>
      <p:ext uri="{BB962C8B-B14F-4D97-AF65-F5344CB8AC3E}">
        <p14:creationId xmlns:p14="http://schemas.microsoft.com/office/powerpoint/2010/main" val="196476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19526" y="1386368"/>
            <a:ext cx="4396854" cy="1754326"/>
          </a:xfrm>
          <a:prstGeom prst="rect">
            <a:avLst/>
          </a:prstGeom>
          <a:noFill/>
        </p:spPr>
        <p:txBody>
          <a:bodyPr wrap="square" rtlCol="0">
            <a:spAutoFit/>
          </a:bodyPr>
          <a:lstStyle/>
          <a:p>
            <a:r>
              <a:rPr lang="en" altLang="zh-CN" sz="3600" b="1" dirty="0">
                <a:effectLst/>
                <a:latin typeface="Arial" panose="020B0604020202020204" pitchFamily="34" charset="0"/>
                <a:cs typeface="Arial" panose="020B0604020202020204" pitchFamily="34" charset="0"/>
              </a:rPr>
              <a:t>Good Driver Club was there when</a:t>
            </a:r>
          </a:p>
          <a:p>
            <a:r>
              <a:rPr lang="en" altLang="zh-CN" sz="3600" b="1" dirty="0">
                <a:effectLst/>
                <a:latin typeface="Arial" panose="020B0604020202020204" pitchFamily="34" charset="0"/>
                <a:cs typeface="Arial" panose="020B0604020202020204" pitchFamily="34" charset="0"/>
              </a:rPr>
              <a:t>I needed support.</a:t>
            </a:r>
          </a:p>
        </p:txBody>
      </p:sp>
      <p:sp>
        <p:nvSpPr>
          <p:cNvPr id="4" name="文本框 3">
            <a:extLst>
              <a:ext uri="{FF2B5EF4-FFF2-40B4-BE49-F238E27FC236}">
                <a16:creationId xmlns:a16="http://schemas.microsoft.com/office/drawing/2014/main" id="{87B58369-38C0-9C50-DB5A-02E24A5D3174}"/>
              </a:ext>
            </a:extLst>
          </p:cNvPr>
          <p:cNvSpPr txBox="1"/>
          <p:nvPr/>
        </p:nvSpPr>
        <p:spPr>
          <a:xfrm>
            <a:off x="319525" y="6241017"/>
            <a:ext cx="4577328" cy="954107"/>
          </a:xfrm>
          <a:prstGeom prst="rect">
            <a:avLst/>
          </a:prstGeom>
          <a:noFill/>
        </p:spPr>
        <p:txBody>
          <a:bodyPr wrap="square" rtlCol="0">
            <a:spAutoFit/>
          </a:bodyPr>
          <a:lstStyle/>
          <a:p>
            <a:r>
              <a:rPr lang="en" altLang="zh-CN" sz="2800" b="1" dirty="0">
                <a:effectLst/>
                <a:latin typeface="Arial" panose="020B0604020202020204" pitchFamily="34" charset="0"/>
                <a:cs typeface="Arial" panose="020B0604020202020204" pitchFamily="34" charset="0"/>
              </a:rPr>
              <a:t>They got me my car back.</a:t>
            </a:r>
          </a:p>
          <a:p>
            <a:r>
              <a:rPr lang="en" altLang="zh-CN" sz="2800" b="1" dirty="0">
                <a:solidFill>
                  <a:srgbClr val="0075BD"/>
                </a:solidFill>
                <a:effectLst/>
                <a:latin typeface="Arial" panose="020B0604020202020204" pitchFamily="34" charset="0"/>
                <a:cs typeface="Arial" panose="020B0604020202020204" pitchFamily="34" charset="0"/>
              </a:rPr>
              <a:t>It looks brand new!</a:t>
            </a:r>
          </a:p>
        </p:txBody>
      </p:sp>
      <p:pic>
        <p:nvPicPr>
          <p:cNvPr id="6" name="图片 5">
            <a:extLst>
              <a:ext uri="{FF2B5EF4-FFF2-40B4-BE49-F238E27FC236}">
                <a16:creationId xmlns:a16="http://schemas.microsoft.com/office/drawing/2014/main" id="{CC77FCAA-B945-7AD0-158F-53C89D9A972C}"/>
              </a:ext>
            </a:extLst>
          </p:cNvPr>
          <p:cNvPicPr>
            <a:picLocks noChangeAspect="1"/>
          </p:cNvPicPr>
          <p:nvPr/>
        </p:nvPicPr>
        <p:blipFill>
          <a:blip r:embed="rId2"/>
          <a:stretch>
            <a:fillRect/>
          </a:stretch>
        </p:blipFill>
        <p:spPr>
          <a:xfrm>
            <a:off x="336073" y="3343547"/>
            <a:ext cx="2127808" cy="2659760"/>
          </a:xfrm>
          <a:prstGeom prst="roundRect">
            <a:avLst>
              <a:gd name="adj" fmla="val 10842"/>
            </a:avLst>
          </a:prstGeom>
        </p:spPr>
      </p:pic>
      <p:pic>
        <p:nvPicPr>
          <p:cNvPr id="7" name="图片 6">
            <a:extLst>
              <a:ext uri="{FF2B5EF4-FFF2-40B4-BE49-F238E27FC236}">
                <a16:creationId xmlns:a16="http://schemas.microsoft.com/office/drawing/2014/main" id="{8CDDEB6C-9221-DA10-1449-E132D1F0B28F}"/>
              </a:ext>
            </a:extLst>
          </p:cNvPr>
          <p:cNvPicPr>
            <a:picLocks noChangeAspect="1"/>
          </p:cNvPicPr>
          <p:nvPr/>
        </p:nvPicPr>
        <p:blipFill>
          <a:blip r:embed="rId3"/>
          <a:srcRect/>
          <a:stretch/>
        </p:blipFill>
        <p:spPr>
          <a:xfrm>
            <a:off x="2588572" y="3343547"/>
            <a:ext cx="2127808" cy="2659760"/>
          </a:xfrm>
          <a:prstGeom prst="roundRect">
            <a:avLst>
              <a:gd name="adj" fmla="val 10842"/>
            </a:avLst>
          </a:prstGeom>
        </p:spPr>
      </p:pic>
      <p:sp>
        <p:nvSpPr>
          <p:cNvPr id="8" name="椭圆 7">
            <a:extLst>
              <a:ext uri="{FF2B5EF4-FFF2-40B4-BE49-F238E27FC236}">
                <a16:creationId xmlns:a16="http://schemas.microsoft.com/office/drawing/2014/main" id="{03E7F09B-1130-D82B-ABA4-BAC80FE302EF}"/>
              </a:ext>
            </a:extLst>
          </p:cNvPr>
          <p:cNvSpPr/>
          <p:nvPr/>
        </p:nvSpPr>
        <p:spPr>
          <a:xfrm>
            <a:off x="2274509" y="4520176"/>
            <a:ext cx="486888" cy="486888"/>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0" name="直线箭头连接符 9">
            <a:extLst>
              <a:ext uri="{FF2B5EF4-FFF2-40B4-BE49-F238E27FC236}">
                <a16:creationId xmlns:a16="http://schemas.microsoft.com/office/drawing/2014/main" id="{3B27A2A3-AA8C-31DA-F555-3825BB7AC520}"/>
              </a:ext>
            </a:extLst>
          </p:cNvPr>
          <p:cNvCxnSpPr>
            <a:cxnSpLocks/>
          </p:cNvCxnSpPr>
          <p:nvPr/>
        </p:nvCxnSpPr>
        <p:spPr>
          <a:xfrm>
            <a:off x="2398211" y="4763620"/>
            <a:ext cx="239485" cy="0"/>
          </a:xfrm>
          <a:prstGeom prst="straightConnector1">
            <a:avLst/>
          </a:prstGeom>
          <a:ln w="28575">
            <a:solidFill>
              <a:srgbClr val="4FB7E2"/>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圆角矩形 11">
            <a:extLst>
              <a:ext uri="{FF2B5EF4-FFF2-40B4-BE49-F238E27FC236}">
                <a16:creationId xmlns:a16="http://schemas.microsoft.com/office/drawing/2014/main" id="{B2452350-AACC-4684-29A4-EC79317A014C}"/>
              </a:ext>
            </a:extLst>
          </p:cNvPr>
          <p:cNvSpPr/>
          <p:nvPr/>
        </p:nvSpPr>
        <p:spPr>
          <a:xfrm>
            <a:off x="336073" y="5516417"/>
            <a:ext cx="2127808" cy="486889"/>
          </a:xfrm>
          <a:prstGeom prst="roundRect">
            <a:avLst>
              <a:gd name="adj" fmla="val 1775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 altLang="zh-CN" b="1" dirty="0">
                <a:effectLst/>
                <a:latin typeface="Arial" panose="020B0604020202020204" pitchFamily="34" charset="0"/>
                <a:cs typeface="Arial" panose="020B0604020202020204" pitchFamily="34" charset="0"/>
              </a:rPr>
              <a:t>BEFORE</a:t>
            </a:r>
          </a:p>
        </p:txBody>
      </p:sp>
      <p:sp>
        <p:nvSpPr>
          <p:cNvPr id="13" name="圆角矩形 12">
            <a:extLst>
              <a:ext uri="{FF2B5EF4-FFF2-40B4-BE49-F238E27FC236}">
                <a16:creationId xmlns:a16="http://schemas.microsoft.com/office/drawing/2014/main" id="{0B14614A-5D07-4F60-C162-3E1210F5D716}"/>
              </a:ext>
            </a:extLst>
          </p:cNvPr>
          <p:cNvSpPr/>
          <p:nvPr/>
        </p:nvSpPr>
        <p:spPr>
          <a:xfrm>
            <a:off x="2588572" y="5516417"/>
            <a:ext cx="2127808" cy="486889"/>
          </a:xfrm>
          <a:prstGeom prst="roundRect">
            <a:avLst>
              <a:gd name="adj" fmla="val 17752"/>
            </a:avLst>
          </a:prstGeom>
          <a:solidFill>
            <a:srgbClr val="4FB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 altLang="zh-CN" b="1" dirty="0">
                <a:effectLst/>
                <a:latin typeface="Arial" panose="020B0604020202020204" pitchFamily="34" charset="0"/>
                <a:cs typeface="Arial" panose="020B0604020202020204" pitchFamily="34" charset="0"/>
              </a:rPr>
              <a:t>AFTER</a:t>
            </a:r>
          </a:p>
        </p:txBody>
      </p:sp>
      <p:sp>
        <p:nvSpPr>
          <p:cNvPr id="2" name="文本框 1">
            <a:extLst>
              <a:ext uri="{FF2B5EF4-FFF2-40B4-BE49-F238E27FC236}">
                <a16:creationId xmlns:a16="http://schemas.microsoft.com/office/drawing/2014/main" id="{792B8BB1-D0FE-4209-EF9D-3736976088B2}"/>
              </a:ext>
            </a:extLst>
          </p:cNvPr>
          <p:cNvSpPr txBox="1"/>
          <p:nvPr/>
        </p:nvSpPr>
        <p:spPr>
          <a:xfrm>
            <a:off x="332245" y="7465244"/>
            <a:ext cx="4461136" cy="584775"/>
          </a:xfrm>
          <a:prstGeom prst="rect">
            <a:avLst/>
          </a:prstGeom>
          <a:noFill/>
        </p:spPr>
        <p:txBody>
          <a:bodyPr wrap="square" rtlCol="0">
            <a:spAutoFit/>
          </a:bodyPr>
          <a:lstStyle/>
          <a:p>
            <a:r>
              <a:rPr lang="en" altLang="zh-CN" sz="800" dirty="0">
                <a:effectLst/>
                <a:latin typeface="Arial" panose="020B0604020202020204" pitchFamily="34" charset="0"/>
                <a:cs typeface="Arial" panose="020B0604020202020204" pitchFamily="34" charset="0"/>
              </a:rPr>
              <a:t>The GDC Program is not an insurance that guarantees loss payment. It is a community-based auto loss sharing program. GDC Program may use non-OEM parts for repairs when appropriate. Except for key safety components, OEM parts may not be used if quality alternatives are available. These parts may differ in fit, finish, or warranty coverage.</a:t>
            </a:r>
          </a:p>
        </p:txBody>
      </p:sp>
    </p:spTree>
    <p:extLst>
      <p:ext uri="{BB962C8B-B14F-4D97-AF65-F5344CB8AC3E}">
        <p14:creationId xmlns:p14="http://schemas.microsoft.com/office/powerpoint/2010/main" val="9596851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225</Words>
  <Application>Microsoft Macintosh PowerPoint</Application>
  <PresentationFormat>全屏显示(16:9)</PresentationFormat>
  <Paragraphs>32</Paragraphs>
  <Slides>5</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5</vt:i4>
      </vt:variant>
    </vt:vector>
  </HeadingPairs>
  <TitlesOfParts>
    <vt:vector size="9" baseType="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Microsoft Office User</dc:creator>
  <cp:lastModifiedBy>Microsoft Office User</cp:lastModifiedBy>
  <cp:revision>57</cp:revision>
  <dcterms:created xsi:type="dcterms:W3CDTF">2026-04-08T06:55:22Z</dcterms:created>
  <dcterms:modified xsi:type="dcterms:W3CDTF">2026-06-23T03:31:06Z</dcterms:modified>
</cp:coreProperties>
</file>