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Lst>
  <p:sldSz cx="5143500" cy="91440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FB7E2"/>
    <a:srgbClr val="0075BD"/>
    <a:srgbClr val="F7F9F5"/>
    <a:srgbClr val="A2A6A4"/>
    <a:srgbClr val="F9F9F9"/>
    <a:srgbClr val="072A7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35"/>
    <p:restoredTop sz="94698"/>
  </p:normalViewPr>
  <p:slideViewPr>
    <p:cSldViewPr snapToGrid="0">
      <p:cViewPr varScale="1">
        <p:scale>
          <a:sx n="132" d="100"/>
          <a:sy n="132" d="100"/>
        </p:scale>
        <p:origin x="4368"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bg>
      <p:bgPr>
        <a:solidFill>
          <a:srgbClr val="F7F9F5"/>
        </a:solidFill>
        <a:effectLst/>
      </p:bgPr>
    </p:bg>
    <p:spTree>
      <p:nvGrpSpPr>
        <p:cNvPr id="1" name=""/>
        <p:cNvGrpSpPr/>
        <p:nvPr/>
      </p:nvGrpSpPr>
      <p:grpSpPr>
        <a:xfrm>
          <a:off x="0" y="0"/>
          <a:ext cx="0" cy="0"/>
          <a:chOff x="0" y="0"/>
          <a:chExt cx="0" cy="0"/>
        </a:xfrm>
      </p:grpSpPr>
      <p:sp>
        <p:nvSpPr>
          <p:cNvPr id="7" name="文本框 6">
            <a:extLst>
              <a:ext uri="{FF2B5EF4-FFF2-40B4-BE49-F238E27FC236}">
                <a16:creationId xmlns:a16="http://schemas.microsoft.com/office/drawing/2014/main" id="{C687E298-4C7D-F86B-A6F2-8E8DC6FA3E27}"/>
              </a:ext>
            </a:extLst>
          </p:cNvPr>
          <p:cNvSpPr txBox="1"/>
          <p:nvPr userDrawn="1"/>
        </p:nvSpPr>
        <p:spPr>
          <a:xfrm>
            <a:off x="258611" y="376564"/>
            <a:ext cx="2967287" cy="276999"/>
          </a:xfrm>
          <a:prstGeom prst="rect">
            <a:avLst/>
          </a:prstGeom>
          <a:noFill/>
        </p:spPr>
        <p:txBody>
          <a:bodyPr wrap="none" rtlCol="0">
            <a:spAutoFit/>
          </a:bodyPr>
          <a:lstStyle/>
          <a:p>
            <a:r>
              <a:rPr kumimoji="1" lang="en-US" altLang="zh-CN" sz="1200" spc="300" dirty="0">
                <a:solidFill>
                  <a:srgbClr val="A2A6A4"/>
                </a:solidFill>
                <a:latin typeface="Arial" panose="020B0604020202020204" pitchFamily="34" charset="0"/>
                <a:cs typeface="Arial" panose="020B0604020202020204" pitchFamily="34" charset="0"/>
              </a:rPr>
              <a:t>DRIVE GOOD. SAVE MORE</a:t>
            </a:r>
            <a:endParaRPr kumimoji="1" lang="zh-CN" altLang="en-US" sz="1200" spc="300" dirty="0">
              <a:solidFill>
                <a:srgbClr val="A2A6A4"/>
              </a:solidFill>
              <a:latin typeface="Arial" panose="020B0604020202020204" pitchFamily="34" charset="0"/>
              <a:cs typeface="Arial" panose="020B0604020202020204" pitchFamily="34" charset="0"/>
            </a:endParaRPr>
          </a:p>
        </p:txBody>
      </p:sp>
      <p:cxnSp>
        <p:nvCxnSpPr>
          <p:cNvPr id="9" name="直线连接符 8">
            <a:extLst>
              <a:ext uri="{FF2B5EF4-FFF2-40B4-BE49-F238E27FC236}">
                <a16:creationId xmlns:a16="http://schemas.microsoft.com/office/drawing/2014/main" id="{55B26093-B4AB-AA24-66C3-2CD1E309C25F}"/>
              </a:ext>
            </a:extLst>
          </p:cNvPr>
          <p:cNvCxnSpPr>
            <a:cxnSpLocks/>
          </p:cNvCxnSpPr>
          <p:nvPr userDrawn="1"/>
        </p:nvCxnSpPr>
        <p:spPr>
          <a:xfrm>
            <a:off x="327886" y="772336"/>
            <a:ext cx="4487729" cy="0"/>
          </a:xfrm>
          <a:prstGeom prst="line">
            <a:avLst/>
          </a:prstGeom>
          <a:ln w="12700">
            <a:solidFill>
              <a:srgbClr val="4FB7E2"/>
            </a:solidFill>
          </a:ln>
        </p:spPr>
        <p:style>
          <a:lnRef idx="1">
            <a:schemeClr val="accent1"/>
          </a:lnRef>
          <a:fillRef idx="0">
            <a:schemeClr val="accent1"/>
          </a:fillRef>
          <a:effectRef idx="0">
            <a:schemeClr val="accent1"/>
          </a:effectRef>
          <a:fontRef idx="minor">
            <a:schemeClr val="tx1"/>
          </a:fontRef>
        </p:style>
      </p:cxnSp>
      <p:cxnSp>
        <p:nvCxnSpPr>
          <p:cNvPr id="10" name="直线连接符 9">
            <a:extLst>
              <a:ext uri="{FF2B5EF4-FFF2-40B4-BE49-F238E27FC236}">
                <a16:creationId xmlns:a16="http://schemas.microsoft.com/office/drawing/2014/main" id="{0C64A2C9-1EF0-68B5-0691-AF3E1D03D7DF}"/>
              </a:ext>
            </a:extLst>
          </p:cNvPr>
          <p:cNvCxnSpPr>
            <a:cxnSpLocks/>
          </p:cNvCxnSpPr>
          <p:nvPr userDrawn="1"/>
        </p:nvCxnSpPr>
        <p:spPr>
          <a:xfrm>
            <a:off x="327886" y="7876192"/>
            <a:ext cx="4487729" cy="0"/>
          </a:xfrm>
          <a:prstGeom prst="line">
            <a:avLst/>
          </a:prstGeom>
          <a:ln w="12700">
            <a:solidFill>
              <a:srgbClr val="4FB7E2"/>
            </a:solidFill>
          </a:ln>
        </p:spPr>
        <p:style>
          <a:lnRef idx="1">
            <a:schemeClr val="accent1"/>
          </a:lnRef>
          <a:fillRef idx="0">
            <a:schemeClr val="accent1"/>
          </a:fillRef>
          <a:effectRef idx="0">
            <a:schemeClr val="accent1"/>
          </a:effectRef>
          <a:fontRef idx="minor">
            <a:schemeClr val="tx1"/>
          </a:fontRef>
        </p:style>
      </p:cxnSp>
      <p:pic>
        <p:nvPicPr>
          <p:cNvPr id="4" name="图片 3">
            <a:extLst>
              <a:ext uri="{FF2B5EF4-FFF2-40B4-BE49-F238E27FC236}">
                <a16:creationId xmlns:a16="http://schemas.microsoft.com/office/drawing/2014/main" id="{7F3AD3D4-DE69-6BD2-F816-3F8A5B766AC6}"/>
              </a:ext>
            </a:extLst>
          </p:cNvPr>
          <p:cNvPicPr>
            <a:picLocks noChangeAspect="1"/>
          </p:cNvPicPr>
          <p:nvPr userDrawn="1"/>
        </p:nvPicPr>
        <p:blipFill>
          <a:blip r:embed="rId2"/>
          <a:stretch>
            <a:fillRect/>
          </a:stretch>
        </p:blipFill>
        <p:spPr>
          <a:xfrm>
            <a:off x="327886" y="8085450"/>
            <a:ext cx="1265382" cy="765115"/>
          </a:xfrm>
          <a:prstGeom prst="rect">
            <a:avLst/>
          </a:prstGeom>
        </p:spPr>
      </p:pic>
    </p:spTree>
    <p:extLst>
      <p:ext uri="{BB962C8B-B14F-4D97-AF65-F5344CB8AC3E}">
        <p14:creationId xmlns:p14="http://schemas.microsoft.com/office/powerpoint/2010/main" val="3858044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354285" y="609600"/>
            <a:ext cx="1658913" cy="2133600"/>
          </a:xfrm>
        </p:spPr>
        <p:txBody>
          <a:bodyPr anchor="b"/>
          <a:lstStyle>
            <a:lvl1pPr>
              <a:defRPr sz="18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2186657" y="1316569"/>
            <a:ext cx="2603897" cy="6498167"/>
          </a:xfrm>
        </p:spPr>
        <p:txBody>
          <a:bodyPr anchor="t"/>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r>
              <a:rPr lang="zh-CN" altLang="en-US"/>
              <a:t>单击图标添加图片</a:t>
            </a:r>
            <a:endParaRPr lang="en-US" dirty="0"/>
          </a:p>
        </p:txBody>
      </p:sp>
      <p:sp>
        <p:nvSpPr>
          <p:cNvPr id="4" name="Text Placeholder 3"/>
          <p:cNvSpPr>
            <a:spLocks noGrp="1"/>
          </p:cNvSpPr>
          <p:nvPr>
            <p:ph type="body" sz="half" idx="2"/>
          </p:nvPr>
        </p:nvSpPr>
        <p:spPr>
          <a:xfrm>
            <a:off x="354285" y="2743200"/>
            <a:ext cx="165891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9F14EE5E-F93B-484D-8662-AA6D82223425}" type="datetimeFigureOut">
              <a:rPr kumimoji="1" lang="zh-CN" altLang="en-US" smtClean="0"/>
              <a:t>2026/4/20</a:t>
            </a:fld>
            <a:endParaRPr kumimoji="1" lang="zh-CN" altLang="en-US"/>
          </a:p>
        </p:txBody>
      </p:sp>
      <p:sp>
        <p:nvSpPr>
          <p:cNvPr id="6" name="Footer Placeholder 5"/>
          <p:cNvSpPr>
            <a:spLocks noGrp="1"/>
          </p:cNvSpPr>
          <p:nvPr>
            <p:ph type="ftr" sz="quarter" idx="11"/>
          </p:nvPr>
        </p:nvSpPr>
        <p:spPr/>
        <p:txBody>
          <a:bodyPr/>
          <a:lstStyle/>
          <a:p>
            <a:endParaRPr kumimoji="1" lang="zh-CN" altLang="en-US"/>
          </a:p>
        </p:txBody>
      </p:sp>
      <p:sp>
        <p:nvSpPr>
          <p:cNvPr id="7" name="Slide Number Placeholder 6"/>
          <p:cNvSpPr>
            <a:spLocks noGrp="1"/>
          </p:cNvSpPr>
          <p:nvPr>
            <p:ph type="sldNum" sz="quarter" idx="12"/>
          </p:nvPr>
        </p:nvSpPr>
        <p:spPr/>
        <p:txBody>
          <a:bodyPr/>
          <a:lstStyle/>
          <a:p>
            <a:fld id="{36DA2CA4-28EA-CC45-A5B0-B8BECB8FB0FD}" type="slidenum">
              <a:rPr kumimoji="1" lang="zh-CN" altLang="en-US" smtClean="0"/>
              <a:t>‹#›</a:t>
            </a:fld>
            <a:endParaRPr kumimoji="1" lang="zh-CN" altLang="en-US"/>
          </a:p>
        </p:txBody>
      </p:sp>
    </p:spTree>
    <p:extLst>
      <p:ext uri="{BB962C8B-B14F-4D97-AF65-F5344CB8AC3E}">
        <p14:creationId xmlns:p14="http://schemas.microsoft.com/office/powerpoint/2010/main" val="1042918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9F14EE5E-F93B-484D-8662-AA6D82223425}" type="datetimeFigureOut">
              <a:rPr kumimoji="1" lang="zh-CN" altLang="en-US" smtClean="0"/>
              <a:t>2026/4/20</a:t>
            </a:fld>
            <a:endParaRPr kumimoji="1" lang="zh-CN" altLang="en-US"/>
          </a:p>
        </p:txBody>
      </p:sp>
      <p:sp>
        <p:nvSpPr>
          <p:cNvPr id="5" name="Footer Placeholder 4"/>
          <p:cNvSpPr>
            <a:spLocks noGrp="1"/>
          </p:cNvSpPr>
          <p:nvPr>
            <p:ph type="ftr" sz="quarter" idx="11"/>
          </p:nvPr>
        </p:nvSpPr>
        <p:spPr/>
        <p:txBody>
          <a:bodyPr/>
          <a:lstStyle/>
          <a:p>
            <a:endParaRPr kumimoji="1" lang="zh-CN" altLang="en-US"/>
          </a:p>
        </p:txBody>
      </p:sp>
      <p:sp>
        <p:nvSpPr>
          <p:cNvPr id="6" name="Slide Number Placeholder 5"/>
          <p:cNvSpPr>
            <a:spLocks noGrp="1"/>
          </p:cNvSpPr>
          <p:nvPr>
            <p:ph type="sldNum" sz="quarter" idx="12"/>
          </p:nvPr>
        </p:nvSpPr>
        <p:spPr/>
        <p:txBody>
          <a:bodyPr/>
          <a:lstStyle/>
          <a:p>
            <a:fld id="{36DA2CA4-28EA-CC45-A5B0-B8BECB8FB0FD}" type="slidenum">
              <a:rPr kumimoji="1" lang="zh-CN" altLang="en-US" smtClean="0"/>
              <a:t>‹#›</a:t>
            </a:fld>
            <a:endParaRPr kumimoji="1" lang="zh-CN" altLang="en-US"/>
          </a:p>
        </p:txBody>
      </p:sp>
    </p:spTree>
    <p:extLst>
      <p:ext uri="{BB962C8B-B14F-4D97-AF65-F5344CB8AC3E}">
        <p14:creationId xmlns:p14="http://schemas.microsoft.com/office/powerpoint/2010/main" val="41109141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80818" y="486834"/>
            <a:ext cx="1109067" cy="7749117"/>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353616" y="486834"/>
            <a:ext cx="3262908" cy="7749117"/>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9F14EE5E-F93B-484D-8662-AA6D82223425}" type="datetimeFigureOut">
              <a:rPr kumimoji="1" lang="zh-CN" altLang="en-US" smtClean="0"/>
              <a:t>2026/4/20</a:t>
            </a:fld>
            <a:endParaRPr kumimoji="1" lang="zh-CN" altLang="en-US"/>
          </a:p>
        </p:txBody>
      </p:sp>
      <p:sp>
        <p:nvSpPr>
          <p:cNvPr id="5" name="Footer Placeholder 4"/>
          <p:cNvSpPr>
            <a:spLocks noGrp="1"/>
          </p:cNvSpPr>
          <p:nvPr>
            <p:ph type="ftr" sz="quarter" idx="11"/>
          </p:nvPr>
        </p:nvSpPr>
        <p:spPr/>
        <p:txBody>
          <a:bodyPr/>
          <a:lstStyle/>
          <a:p>
            <a:endParaRPr kumimoji="1" lang="zh-CN" altLang="en-US"/>
          </a:p>
        </p:txBody>
      </p:sp>
      <p:sp>
        <p:nvSpPr>
          <p:cNvPr id="6" name="Slide Number Placeholder 5"/>
          <p:cNvSpPr>
            <a:spLocks noGrp="1"/>
          </p:cNvSpPr>
          <p:nvPr>
            <p:ph type="sldNum" sz="quarter" idx="12"/>
          </p:nvPr>
        </p:nvSpPr>
        <p:spPr/>
        <p:txBody>
          <a:bodyPr/>
          <a:lstStyle/>
          <a:p>
            <a:fld id="{36DA2CA4-28EA-CC45-A5B0-B8BECB8FB0FD}" type="slidenum">
              <a:rPr kumimoji="1" lang="zh-CN" altLang="en-US" smtClean="0"/>
              <a:t>‹#›</a:t>
            </a:fld>
            <a:endParaRPr kumimoji="1" lang="zh-CN" altLang="en-US"/>
          </a:p>
        </p:txBody>
      </p:sp>
    </p:spTree>
    <p:extLst>
      <p:ext uri="{BB962C8B-B14F-4D97-AF65-F5344CB8AC3E}">
        <p14:creationId xmlns:p14="http://schemas.microsoft.com/office/powerpoint/2010/main" val="284887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标题幻灯片">
    <p:bg>
      <p:bgPr>
        <a:solidFill>
          <a:srgbClr val="F7F9F5"/>
        </a:solidFill>
        <a:effectLst/>
      </p:bgPr>
    </p:bg>
    <p:spTree>
      <p:nvGrpSpPr>
        <p:cNvPr id="1" name=""/>
        <p:cNvGrpSpPr/>
        <p:nvPr/>
      </p:nvGrpSpPr>
      <p:grpSpPr>
        <a:xfrm>
          <a:off x="0" y="0"/>
          <a:ext cx="0" cy="0"/>
          <a:chOff x="0" y="0"/>
          <a:chExt cx="0" cy="0"/>
        </a:xfrm>
      </p:grpSpPr>
      <p:sp>
        <p:nvSpPr>
          <p:cNvPr id="5" name="文本框 4">
            <a:extLst>
              <a:ext uri="{FF2B5EF4-FFF2-40B4-BE49-F238E27FC236}">
                <a16:creationId xmlns:a16="http://schemas.microsoft.com/office/drawing/2014/main" id="{5516EFA5-8268-B9B6-CD3F-7D254E929010}"/>
              </a:ext>
            </a:extLst>
          </p:cNvPr>
          <p:cNvSpPr txBox="1"/>
          <p:nvPr userDrawn="1"/>
        </p:nvSpPr>
        <p:spPr>
          <a:xfrm>
            <a:off x="258611" y="376564"/>
            <a:ext cx="2967287" cy="276999"/>
          </a:xfrm>
          <a:prstGeom prst="rect">
            <a:avLst/>
          </a:prstGeom>
          <a:noFill/>
        </p:spPr>
        <p:txBody>
          <a:bodyPr wrap="none" rtlCol="0">
            <a:spAutoFit/>
          </a:bodyPr>
          <a:lstStyle/>
          <a:p>
            <a:r>
              <a:rPr kumimoji="1" lang="en-US" altLang="zh-CN" sz="1200" spc="300" dirty="0">
                <a:solidFill>
                  <a:srgbClr val="A2A6A4"/>
                </a:solidFill>
                <a:latin typeface="Arial" panose="020B0604020202020204" pitchFamily="34" charset="0"/>
                <a:cs typeface="Arial" panose="020B0604020202020204" pitchFamily="34" charset="0"/>
              </a:rPr>
              <a:t>DRIVE GOOD. SAVE MORE</a:t>
            </a:r>
            <a:endParaRPr kumimoji="1" lang="zh-CN" altLang="en-US" sz="1200" spc="300" dirty="0">
              <a:solidFill>
                <a:srgbClr val="A2A6A4"/>
              </a:solidFill>
              <a:latin typeface="Arial" panose="020B0604020202020204" pitchFamily="34" charset="0"/>
              <a:cs typeface="Arial" panose="020B0604020202020204" pitchFamily="34" charset="0"/>
            </a:endParaRPr>
          </a:p>
        </p:txBody>
      </p:sp>
      <p:cxnSp>
        <p:nvCxnSpPr>
          <p:cNvPr id="6" name="直线连接符 5">
            <a:extLst>
              <a:ext uri="{FF2B5EF4-FFF2-40B4-BE49-F238E27FC236}">
                <a16:creationId xmlns:a16="http://schemas.microsoft.com/office/drawing/2014/main" id="{032740D6-0E05-33E9-7CDA-ADF66BB2B6AE}"/>
              </a:ext>
            </a:extLst>
          </p:cNvPr>
          <p:cNvCxnSpPr>
            <a:cxnSpLocks/>
          </p:cNvCxnSpPr>
          <p:nvPr userDrawn="1"/>
        </p:nvCxnSpPr>
        <p:spPr>
          <a:xfrm>
            <a:off x="327886" y="772336"/>
            <a:ext cx="4487729" cy="0"/>
          </a:xfrm>
          <a:prstGeom prst="line">
            <a:avLst/>
          </a:prstGeom>
          <a:ln w="12700">
            <a:solidFill>
              <a:srgbClr val="4FB7E2"/>
            </a:solidFill>
          </a:ln>
        </p:spPr>
        <p:style>
          <a:lnRef idx="1">
            <a:schemeClr val="accent1"/>
          </a:lnRef>
          <a:fillRef idx="0">
            <a:schemeClr val="accent1"/>
          </a:fillRef>
          <a:effectRef idx="0">
            <a:schemeClr val="accent1"/>
          </a:effectRef>
          <a:fontRef idx="minor">
            <a:schemeClr val="tx1"/>
          </a:fontRef>
        </p:style>
      </p:cxnSp>
      <p:cxnSp>
        <p:nvCxnSpPr>
          <p:cNvPr id="8" name="直线连接符 7">
            <a:extLst>
              <a:ext uri="{FF2B5EF4-FFF2-40B4-BE49-F238E27FC236}">
                <a16:creationId xmlns:a16="http://schemas.microsoft.com/office/drawing/2014/main" id="{CF9BF162-3CBE-2BCA-CF98-DBB7B66E7957}"/>
              </a:ext>
            </a:extLst>
          </p:cNvPr>
          <p:cNvCxnSpPr>
            <a:cxnSpLocks/>
          </p:cNvCxnSpPr>
          <p:nvPr userDrawn="1"/>
        </p:nvCxnSpPr>
        <p:spPr>
          <a:xfrm>
            <a:off x="327886" y="8125574"/>
            <a:ext cx="4487729" cy="0"/>
          </a:xfrm>
          <a:prstGeom prst="line">
            <a:avLst/>
          </a:prstGeom>
          <a:ln w="12700">
            <a:solidFill>
              <a:srgbClr val="4FB7E2"/>
            </a:solidFill>
          </a:ln>
        </p:spPr>
        <p:style>
          <a:lnRef idx="1">
            <a:schemeClr val="accent1"/>
          </a:lnRef>
          <a:fillRef idx="0">
            <a:schemeClr val="accent1"/>
          </a:fillRef>
          <a:effectRef idx="0">
            <a:schemeClr val="accent1"/>
          </a:effectRef>
          <a:fontRef idx="minor">
            <a:schemeClr val="tx1"/>
          </a:fontRef>
        </p:style>
      </p:cxnSp>
      <p:pic>
        <p:nvPicPr>
          <p:cNvPr id="3" name="图片 2">
            <a:extLst>
              <a:ext uri="{FF2B5EF4-FFF2-40B4-BE49-F238E27FC236}">
                <a16:creationId xmlns:a16="http://schemas.microsoft.com/office/drawing/2014/main" id="{138D5696-B9B2-1FEB-58FB-F0BA568ECAA8}"/>
              </a:ext>
            </a:extLst>
          </p:cNvPr>
          <p:cNvPicPr>
            <a:picLocks noChangeAspect="1"/>
          </p:cNvPicPr>
          <p:nvPr userDrawn="1"/>
        </p:nvPicPr>
        <p:blipFill>
          <a:blip r:embed="rId2"/>
          <a:stretch>
            <a:fillRect/>
          </a:stretch>
        </p:blipFill>
        <p:spPr>
          <a:xfrm>
            <a:off x="327886" y="8335945"/>
            <a:ext cx="1293668" cy="521061"/>
          </a:xfrm>
          <a:prstGeom prst="rect">
            <a:avLst/>
          </a:prstGeom>
        </p:spPr>
      </p:pic>
    </p:spTree>
    <p:extLst>
      <p:ext uri="{BB962C8B-B14F-4D97-AF65-F5344CB8AC3E}">
        <p14:creationId xmlns:p14="http://schemas.microsoft.com/office/powerpoint/2010/main" val="2997317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标题和内容">
    <p:bg>
      <p:bgPr>
        <a:solidFill>
          <a:srgbClr val="F7F9F5"/>
        </a:solidFill>
        <a:effectLst/>
      </p:bgPr>
    </p:bg>
    <p:spTree>
      <p:nvGrpSpPr>
        <p:cNvPr id="1" name=""/>
        <p:cNvGrpSpPr/>
        <p:nvPr/>
      </p:nvGrpSpPr>
      <p:grpSpPr>
        <a:xfrm>
          <a:off x="0" y="0"/>
          <a:ext cx="0" cy="0"/>
          <a:chOff x="0" y="0"/>
          <a:chExt cx="0" cy="0"/>
        </a:xfrm>
      </p:grpSpPr>
      <p:sp>
        <p:nvSpPr>
          <p:cNvPr id="7" name="文本框 6">
            <a:extLst>
              <a:ext uri="{FF2B5EF4-FFF2-40B4-BE49-F238E27FC236}">
                <a16:creationId xmlns:a16="http://schemas.microsoft.com/office/drawing/2014/main" id="{29E36FB8-210F-DD81-FBDB-19262F3D3D95}"/>
              </a:ext>
            </a:extLst>
          </p:cNvPr>
          <p:cNvSpPr txBox="1"/>
          <p:nvPr userDrawn="1"/>
        </p:nvSpPr>
        <p:spPr>
          <a:xfrm>
            <a:off x="327886" y="8663553"/>
            <a:ext cx="2967287" cy="276999"/>
          </a:xfrm>
          <a:prstGeom prst="rect">
            <a:avLst/>
          </a:prstGeom>
          <a:noFill/>
        </p:spPr>
        <p:txBody>
          <a:bodyPr wrap="none" rtlCol="0">
            <a:spAutoFit/>
          </a:bodyPr>
          <a:lstStyle/>
          <a:p>
            <a:r>
              <a:rPr kumimoji="1" lang="en-US" altLang="zh-CN" sz="1200" spc="300" dirty="0">
                <a:solidFill>
                  <a:srgbClr val="A2A6A4"/>
                </a:solidFill>
                <a:latin typeface="Arial" panose="020B0604020202020204" pitchFamily="34" charset="0"/>
                <a:cs typeface="Arial" panose="020B0604020202020204" pitchFamily="34" charset="0"/>
              </a:rPr>
              <a:t>DRIVE GOOD. SAVE MORE</a:t>
            </a:r>
            <a:endParaRPr kumimoji="1" lang="zh-CN" altLang="en-US" sz="1200" spc="300" dirty="0">
              <a:solidFill>
                <a:srgbClr val="A2A6A4"/>
              </a:solidFill>
              <a:latin typeface="Arial" panose="020B0604020202020204" pitchFamily="34" charset="0"/>
              <a:cs typeface="Arial" panose="020B0604020202020204" pitchFamily="34" charset="0"/>
            </a:endParaRPr>
          </a:p>
        </p:txBody>
      </p:sp>
      <p:cxnSp>
        <p:nvCxnSpPr>
          <p:cNvPr id="9" name="直线连接符 8">
            <a:extLst>
              <a:ext uri="{FF2B5EF4-FFF2-40B4-BE49-F238E27FC236}">
                <a16:creationId xmlns:a16="http://schemas.microsoft.com/office/drawing/2014/main" id="{95611951-AC9B-75C2-3DB4-AC0CC33E2198}"/>
              </a:ext>
            </a:extLst>
          </p:cNvPr>
          <p:cNvCxnSpPr>
            <a:cxnSpLocks/>
          </p:cNvCxnSpPr>
          <p:nvPr userDrawn="1"/>
        </p:nvCxnSpPr>
        <p:spPr>
          <a:xfrm>
            <a:off x="327886" y="2727701"/>
            <a:ext cx="4487729" cy="0"/>
          </a:xfrm>
          <a:prstGeom prst="line">
            <a:avLst/>
          </a:prstGeom>
          <a:ln w="38100">
            <a:solidFill>
              <a:srgbClr val="4FB7E2"/>
            </a:solidFill>
          </a:ln>
        </p:spPr>
        <p:style>
          <a:lnRef idx="1">
            <a:schemeClr val="accent1"/>
          </a:lnRef>
          <a:fillRef idx="0">
            <a:schemeClr val="accent1"/>
          </a:fillRef>
          <a:effectRef idx="0">
            <a:schemeClr val="accent1"/>
          </a:effectRef>
          <a:fontRef idx="minor">
            <a:schemeClr val="tx1"/>
          </a:fontRef>
        </p:style>
      </p:cxnSp>
      <p:cxnSp>
        <p:nvCxnSpPr>
          <p:cNvPr id="10" name="直线连接符 9">
            <a:extLst>
              <a:ext uri="{FF2B5EF4-FFF2-40B4-BE49-F238E27FC236}">
                <a16:creationId xmlns:a16="http://schemas.microsoft.com/office/drawing/2014/main" id="{BD2AC898-3334-A27D-4B75-806F460300AE}"/>
              </a:ext>
            </a:extLst>
          </p:cNvPr>
          <p:cNvCxnSpPr>
            <a:cxnSpLocks/>
          </p:cNvCxnSpPr>
          <p:nvPr userDrawn="1"/>
        </p:nvCxnSpPr>
        <p:spPr>
          <a:xfrm>
            <a:off x="327886" y="8555064"/>
            <a:ext cx="4487729" cy="0"/>
          </a:xfrm>
          <a:prstGeom prst="line">
            <a:avLst/>
          </a:prstGeom>
          <a:ln w="38100">
            <a:solidFill>
              <a:srgbClr val="4FB7E2"/>
            </a:solidFill>
          </a:ln>
        </p:spPr>
        <p:style>
          <a:lnRef idx="1">
            <a:schemeClr val="accent1"/>
          </a:lnRef>
          <a:fillRef idx="0">
            <a:schemeClr val="accent1"/>
          </a:fillRef>
          <a:effectRef idx="0">
            <a:schemeClr val="accent1"/>
          </a:effectRef>
          <a:fontRef idx="minor">
            <a:schemeClr val="tx1"/>
          </a:fontRef>
        </p:style>
      </p:cxnSp>
      <p:pic>
        <p:nvPicPr>
          <p:cNvPr id="4" name="图片 3">
            <a:extLst>
              <a:ext uri="{FF2B5EF4-FFF2-40B4-BE49-F238E27FC236}">
                <a16:creationId xmlns:a16="http://schemas.microsoft.com/office/drawing/2014/main" id="{CBC14CC4-4D68-C255-DE66-138B737F4771}"/>
              </a:ext>
            </a:extLst>
          </p:cNvPr>
          <p:cNvPicPr>
            <a:picLocks noChangeAspect="1"/>
          </p:cNvPicPr>
          <p:nvPr userDrawn="1"/>
        </p:nvPicPr>
        <p:blipFill>
          <a:blip r:embed="rId2"/>
          <a:stretch>
            <a:fillRect/>
          </a:stretch>
        </p:blipFill>
        <p:spPr>
          <a:xfrm>
            <a:off x="327886" y="588935"/>
            <a:ext cx="1570759" cy="632667"/>
          </a:xfrm>
          <a:prstGeom prst="rect">
            <a:avLst/>
          </a:prstGeom>
        </p:spPr>
      </p:pic>
    </p:spTree>
    <p:extLst>
      <p:ext uri="{BB962C8B-B14F-4D97-AF65-F5344CB8AC3E}">
        <p14:creationId xmlns:p14="http://schemas.microsoft.com/office/powerpoint/2010/main" val="2598561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350937" y="2279653"/>
            <a:ext cx="4436269" cy="3803649"/>
          </a:xfrm>
        </p:spPr>
        <p:txBody>
          <a:bodyPr anchor="b"/>
          <a:lstStyle>
            <a:lvl1pPr>
              <a:defRPr sz="3375"/>
            </a:lvl1pPr>
          </a:lstStyle>
          <a:p>
            <a:r>
              <a:rPr lang="zh-CN" altLang="en-US"/>
              <a:t>单击此处编辑母版标题样式</a:t>
            </a:r>
            <a:endParaRPr lang="en-US" dirty="0"/>
          </a:p>
        </p:txBody>
      </p:sp>
      <p:sp>
        <p:nvSpPr>
          <p:cNvPr id="3" name="Text Placeholder 2"/>
          <p:cNvSpPr>
            <a:spLocks noGrp="1"/>
          </p:cNvSpPr>
          <p:nvPr>
            <p:ph type="body" idx="1"/>
          </p:nvPr>
        </p:nvSpPr>
        <p:spPr>
          <a:xfrm>
            <a:off x="350937" y="6119286"/>
            <a:ext cx="4436269" cy="2000249"/>
          </a:xfrm>
        </p:spPr>
        <p:txBody>
          <a:bodyPr/>
          <a:lstStyle>
            <a:lvl1pPr marL="0" indent="0">
              <a:buNone/>
              <a:defRPr sz="1350">
                <a:solidFill>
                  <a:schemeClr val="tx1"/>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9F14EE5E-F93B-484D-8662-AA6D82223425}" type="datetimeFigureOut">
              <a:rPr kumimoji="1" lang="zh-CN" altLang="en-US" smtClean="0"/>
              <a:t>2026/4/20</a:t>
            </a:fld>
            <a:endParaRPr kumimoji="1" lang="zh-CN" altLang="en-US"/>
          </a:p>
        </p:txBody>
      </p:sp>
      <p:sp>
        <p:nvSpPr>
          <p:cNvPr id="5" name="Footer Placeholder 4"/>
          <p:cNvSpPr>
            <a:spLocks noGrp="1"/>
          </p:cNvSpPr>
          <p:nvPr>
            <p:ph type="ftr" sz="quarter" idx="11"/>
          </p:nvPr>
        </p:nvSpPr>
        <p:spPr/>
        <p:txBody>
          <a:bodyPr/>
          <a:lstStyle/>
          <a:p>
            <a:endParaRPr kumimoji="1" lang="zh-CN" altLang="en-US"/>
          </a:p>
        </p:txBody>
      </p:sp>
      <p:sp>
        <p:nvSpPr>
          <p:cNvPr id="6" name="Slide Number Placeholder 5"/>
          <p:cNvSpPr>
            <a:spLocks noGrp="1"/>
          </p:cNvSpPr>
          <p:nvPr>
            <p:ph type="sldNum" sz="quarter" idx="12"/>
          </p:nvPr>
        </p:nvSpPr>
        <p:spPr/>
        <p:txBody>
          <a:bodyPr/>
          <a:lstStyle/>
          <a:p>
            <a:fld id="{36DA2CA4-28EA-CC45-A5B0-B8BECB8FB0FD}" type="slidenum">
              <a:rPr kumimoji="1" lang="zh-CN" altLang="en-US" smtClean="0"/>
              <a:t>‹#›</a:t>
            </a:fld>
            <a:endParaRPr kumimoji="1" lang="zh-CN" altLang="en-US"/>
          </a:p>
        </p:txBody>
      </p:sp>
    </p:spTree>
    <p:extLst>
      <p:ext uri="{BB962C8B-B14F-4D97-AF65-F5344CB8AC3E}">
        <p14:creationId xmlns:p14="http://schemas.microsoft.com/office/powerpoint/2010/main" val="1954349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353615" y="2434167"/>
            <a:ext cx="2185988" cy="5801784"/>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2603897" y="2434167"/>
            <a:ext cx="2185988" cy="5801784"/>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9F14EE5E-F93B-484D-8662-AA6D82223425}" type="datetimeFigureOut">
              <a:rPr kumimoji="1" lang="zh-CN" altLang="en-US" smtClean="0"/>
              <a:t>2026/4/20</a:t>
            </a:fld>
            <a:endParaRPr kumimoji="1" lang="zh-CN" altLang="en-US"/>
          </a:p>
        </p:txBody>
      </p:sp>
      <p:sp>
        <p:nvSpPr>
          <p:cNvPr id="6" name="Footer Placeholder 5"/>
          <p:cNvSpPr>
            <a:spLocks noGrp="1"/>
          </p:cNvSpPr>
          <p:nvPr>
            <p:ph type="ftr" sz="quarter" idx="11"/>
          </p:nvPr>
        </p:nvSpPr>
        <p:spPr/>
        <p:txBody>
          <a:bodyPr/>
          <a:lstStyle/>
          <a:p>
            <a:endParaRPr kumimoji="1" lang="zh-CN" altLang="en-US"/>
          </a:p>
        </p:txBody>
      </p:sp>
      <p:sp>
        <p:nvSpPr>
          <p:cNvPr id="7" name="Slide Number Placeholder 6"/>
          <p:cNvSpPr>
            <a:spLocks noGrp="1"/>
          </p:cNvSpPr>
          <p:nvPr>
            <p:ph type="sldNum" sz="quarter" idx="12"/>
          </p:nvPr>
        </p:nvSpPr>
        <p:spPr/>
        <p:txBody>
          <a:bodyPr/>
          <a:lstStyle/>
          <a:p>
            <a:fld id="{36DA2CA4-28EA-CC45-A5B0-B8BECB8FB0FD}" type="slidenum">
              <a:rPr kumimoji="1" lang="zh-CN" altLang="en-US" smtClean="0"/>
              <a:t>‹#›</a:t>
            </a:fld>
            <a:endParaRPr kumimoji="1" lang="zh-CN" altLang="en-US"/>
          </a:p>
        </p:txBody>
      </p:sp>
    </p:spTree>
    <p:extLst>
      <p:ext uri="{BB962C8B-B14F-4D97-AF65-F5344CB8AC3E}">
        <p14:creationId xmlns:p14="http://schemas.microsoft.com/office/powerpoint/2010/main" val="1583816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354285" y="486836"/>
            <a:ext cx="4436269" cy="1767417"/>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354286" y="2241551"/>
            <a:ext cx="2175941"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zh-CN" altLang="en-US"/>
              <a:t>单击此处编辑母版文本样式</a:t>
            </a:r>
          </a:p>
        </p:txBody>
      </p:sp>
      <p:sp>
        <p:nvSpPr>
          <p:cNvPr id="4" name="Content Placeholder 3"/>
          <p:cNvSpPr>
            <a:spLocks noGrp="1"/>
          </p:cNvSpPr>
          <p:nvPr>
            <p:ph sz="half" idx="2"/>
          </p:nvPr>
        </p:nvSpPr>
        <p:spPr>
          <a:xfrm>
            <a:off x="354286" y="3340100"/>
            <a:ext cx="2175941" cy="4912784"/>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2603897" y="2241551"/>
            <a:ext cx="2186657"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zh-CN" altLang="en-US"/>
              <a:t>单击此处编辑母版文本样式</a:t>
            </a:r>
          </a:p>
        </p:txBody>
      </p:sp>
      <p:sp>
        <p:nvSpPr>
          <p:cNvPr id="6" name="Content Placeholder 5"/>
          <p:cNvSpPr>
            <a:spLocks noGrp="1"/>
          </p:cNvSpPr>
          <p:nvPr>
            <p:ph sz="quarter" idx="4"/>
          </p:nvPr>
        </p:nvSpPr>
        <p:spPr>
          <a:xfrm>
            <a:off x="2603897" y="3340100"/>
            <a:ext cx="2186657" cy="4912784"/>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9F14EE5E-F93B-484D-8662-AA6D82223425}" type="datetimeFigureOut">
              <a:rPr kumimoji="1" lang="zh-CN" altLang="en-US" smtClean="0"/>
              <a:t>2026/4/20</a:t>
            </a:fld>
            <a:endParaRPr kumimoji="1" lang="zh-CN" altLang="en-US"/>
          </a:p>
        </p:txBody>
      </p:sp>
      <p:sp>
        <p:nvSpPr>
          <p:cNvPr id="8" name="Footer Placeholder 7"/>
          <p:cNvSpPr>
            <a:spLocks noGrp="1"/>
          </p:cNvSpPr>
          <p:nvPr>
            <p:ph type="ftr" sz="quarter" idx="11"/>
          </p:nvPr>
        </p:nvSpPr>
        <p:spPr/>
        <p:txBody>
          <a:bodyPr/>
          <a:lstStyle/>
          <a:p>
            <a:endParaRPr kumimoji="1" lang="zh-CN" altLang="en-US"/>
          </a:p>
        </p:txBody>
      </p:sp>
      <p:sp>
        <p:nvSpPr>
          <p:cNvPr id="9" name="Slide Number Placeholder 8"/>
          <p:cNvSpPr>
            <a:spLocks noGrp="1"/>
          </p:cNvSpPr>
          <p:nvPr>
            <p:ph type="sldNum" sz="quarter" idx="12"/>
          </p:nvPr>
        </p:nvSpPr>
        <p:spPr/>
        <p:txBody>
          <a:bodyPr/>
          <a:lstStyle/>
          <a:p>
            <a:fld id="{36DA2CA4-28EA-CC45-A5B0-B8BECB8FB0FD}" type="slidenum">
              <a:rPr kumimoji="1" lang="zh-CN" altLang="en-US" smtClean="0"/>
              <a:t>‹#›</a:t>
            </a:fld>
            <a:endParaRPr kumimoji="1" lang="zh-CN" altLang="en-US"/>
          </a:p>
        </p:txBody>
      </p:sp>
    </p:spTree>
    <p:extLst>
      <p:ext uri="{BB962C8B-B14F-4D97-AF65-F5344CB8AC3E}">
        <p14:creationId xmlns:p14="http://schemas.microsoft.com/office/powerpoint/2010/main" val="35151070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9F14EE5E-F93B-484D-8662-AA6D82223425}" type="datetimeFigureOut">
              <a:rPr kumimoji="1" lang="zh-CN" altLang="en-US" smtClean="0"/>
              <a:t>2026/4/20</a:t>
            </a:fld>
            <a:endParaRPr kumimoji="1" lang="zh-CN" altLang="en-US"/>
          </a:p>
        </p:txBody>
      </p:sp>
      <p:sp>
        <p:nvSpPr>
          <p:cNvPr id="4" name="Footer Placeholder 3"/>
          <p:cNvSpPr>
            <a:spLocks noGrp="1"/>
          </p:cNvSpPr>
          <p:nvPr>
            <p:ph type="ftr" sz="quarter" idx="11"/>
          </p:nvPr>
        </p:nvSpPr>
        <p:spPr/>
        <p:txBody>
          <a:bodyPr/>
          <a:lstStyle/>
          <a:p>
            <a:endParaRPr kumimoji="1" lang="zh-CN" altLang="en-US"/>
          </a:p>
        </p:txBody>
      </p:sp>
      <p:sp>
        <p:nvSpPr>
          <p:cNvPr id="5" name="Slide Number Placeholder 4"/>
          <p:cNvSpPr>
            <a:spLocks noGrp="1"/>
          </p:cNvSpPr>
          <p:nvPr>
            <p:ph type="sldNum" sz="quarter" idx="12"/>
          </p:nvPr>
        </p:nvSpPr>
        <p:spPr/>
        <p:txBody>
          <a:bodyPr/>
          <a:lstStyle/>
          <a:p>
            <a:fld id="{36DA2CA4-28EA-CC45-A5B0-B8BECB8FB0FD}" type="slidenum">
              <a:rPr kumimoji="1" lang="zh-CN" altLang="en-US" smtClean="0"/>
              <a:t>‹#›</a:t>
            </a:fld>
            <a:endParaRPr kumimoji="1" lang="zh-CN" altLang="en-US"/>
          </a:p>
        </p:txBody>
      </p:sp>
    </p:spTree>
    <p:extLst>
      <p:ext uri="{BB962C8B-B14F-4D97-AF65-F5344CB8AC3E}">
        <p14:creationId xmlns:p14="http://schemas.microsoft.com/office/powerpoint/2010/main" val="4564312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14EE5E-F93B-484D-8662-AA6D82223425}" type="datetimeFigureOut">
              <a:rPr kumimoji="1" lang="zh-CN" altLang="en-US" smtClean="0"/>
              <a:t>2026/4/20</a:t>
            </a:fld>
            <a:endParaRPr kumimoji="1" lang="zh-CN" altLang="en-US"/>
          </a:p>
        </p:txBody>
      </p:sp>
      <p:sp>
        <p:nvSpPr>
          <p:cNvPr id="3" name="Footer Placeholder 2"/>
          <p:cNvSpPr>
            <a:spLocks noGrp="1"/>
          </p:cNvSpPr>
          <p:nvPr>
            <p:ph type="ftr" sz="quarter" idx="11"/>
          </p:nvPr>
        </p:nvSpPr>
        <p:spPr/>
        <p:txBody>
          <a:bodyPr/>
          <a:lstStyle/>
          <a:p>
            <a:endParaRPr kumimoji="1" lang="zh-CN" altLang="en-US"/>
          </a:p>
        </p:txBody>
      </p:sp>
      <p:sp>
        <p:nvSpPr>
          <p:cNvPr id="4" name="Slide Number Placeholder 3"/>
          <p:cNvSpPr>
            <a:spLocks noGrp="1"/>
          </p:cNvSpPr>
          <p:nvPr>
            <p:ph type="sldNum" sz="quarter" idx="12"/>
          </p:nvPr>
        </p:nvSpPr>
        <p:spPr/>
        <p:txBody>
          <a:bodyPr/>
          <a:lstStyle/>
          <a:p>
            <a:fld id="{36DA2CA4-28EA-CC45-A5B0-B8BECB8FB0FD}" type="slidenum">
              <a:rPr kumimoji="1" lang="zh-CN" altLang="en-US" smtClean="0"/>
              <a:t>‹#›</a:t>
            </a:fld>
            <a:endParaRPr kumimoji="1" lang="zh-CN" altLang="en-US"/>
          </a:p>
        </p:txBody>
      </p:sp>
    </p:spTree>
    <p:extLst>
      <p:ext uri="{BB962C8B-B14F-4D97-AF65-F5344CB8AC3E}">
        <p14:creationId xmlns:p14="http://schemas.microsoft.com/office/powerpoint/2010/main" val="1788728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354285" y="609600"/>
            <a:ext cx="1658913" cy="2133600"/>
          </a:xfrm>
        </p:spPr>
        <p:txBody>
          <a:bodyPr anchor="b"/>
          <a:lstStyle>
            <a:lvl1pPr>
              <a:defRPr sz="1800"/>
            </a:lvl1pPr>
          </a:lstStyle>
          <a:p>
            <a:r>
              <a:rPr lang="zh-CN" altLang="en-US"/>
              <a:t>单击此处编辑母版标题样式</a:t>
            </a:r>
            <a:endParaRPr lang="en-US" dirty="0"/>
          </a:p>
        </p:txBody>
      </p:sp>
      <p:sp>
        <p:nvSpPr>
          <p:cNvPr id="3" name="Content Placeholder 2"/>
          <p:cNvSpPr>
            <a:spLocks noGrp="1"/>
          </p:cNvSpPr>
          <p:nvPr>
            <p:ph idx="1"/>
          </p:nvPr>
        </p:nvSpPr>
        <p:spPr>
          <a:xfrm>
            <a:off x="2186657" y="1316569"/>
            <a:ext cx="2603897" cy="6498167"/>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354285" y="2743200"/>
            <a:ext cx="165891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9F14EE5E-F93B-484D-8662-AA6D82223425}" type="datetimeFigureOut">
              <a:rPr kumimoji="1" lang="zh-CN" altLang="en-US" smtClean="0"/>
              <a:t>2026/4/20</a:t>
            </a:fld>
            <a:endParaRPr kumimoji="1" lang="zh-CN" altLang="en-US"/>
          </a:p>
        </p:txBody>
      </p:sp>
      <p:sp>
        <p:nvSpPr>
          <p:cNvPr id="6" name="Footer Placeholder 5"/>
          <p:cNvSpPr>
            <a:spLocks noGrp="1"/>
          </p:cNvSpPr>
          <p:nvPr>
            <p:ph type="ftr" sz="quarter" idx="11"/>
          </p:nvPr>
        </p:nvSpPr>
        <p:spPr/>
        <p:txBody>
          <a:bodyPr/>
          <a:lstStyle/>
          <a:p>
            <a:endParaRPr kumimoji="1" lang="zh-CN" altLang="en-US"/>
          </a:p>
        </p:txBody>
      </p:sp>
      <p:sp>
        <p:nvSpPr>
          <p:cNvPr id="7" name="Slide Number Placeholder 6"/>
          <p:cNvSpPr>
            <a:spLocks noGrp="1"/>
          </p:cNvSpPr>
          <p:nvPr>
            <p:ph type="sldNum" sz="quarter" idx="12"/>
          </p:nvPr>
        </p:nvSpPr>
        <p:spPr/>
        <p:txBody>
          <a:bodyPr/>
          <a:lstStyle/>
          <a:p>
            <a:fld id="{36DA2CA4-28EA-CC45-A5B0-B8BECB8FB0FD}" type="slidenum">
              <a:rPr kumimoji="1" lang="zh-CN" altLang="en-US" smtClean="0"/>
              <a:t>‹#›</a:t>
            </a:fld>
            <a:endParaRPr kumimoji="1" lang="zh-CN" altLang="en-US"/>
          </a:p>
        </p:txBody>
      </p:sp>
    </p:spTree>
    <p:extLst>
      <p:ext uri="{BB962C8B-B14F-4D97-AF65-F5344CB8AC3E}">
        <p14:creationId xmlns:p14="http://schemas.microsoft.com/office/powerpoint/2010/main" val="119776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3616" y="486836"/>
            <a:ext cx="4436269" cy="1767417"/>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353616" y="2434167"/>
            <a:ext cx="4436269" cy="5801784"/>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353615" y="8475136"/>
            <a:ext cx="1157288" cy="486833"/>
          </a:xfrm>
          <a:prstGeom prst="rect">
            <a:avLst/>
          </a:prstGeom>
        </p:spPr>
        <p:txBody>
          <a:bodyPr vert="horz" lIns="91440" tIns="45720" rIns="91440" bIns="45720" rtlCol="0" anchor="ctr"/>
          <a:lstStyle>
            <a:lvl1pPr algn="l">
              <a:defRPr sz="675">
                <a:solidFill>
                  <a:schemeClr val="tx1">
                    <a:tint val="75000"/>
                  </a:schemeClr>
                </a:solidFill>
              </a:defRPr>
            </a:lvl1pPr>
          </a:lstStyle>
          <a:p>
            <a:fld id="{9F14EE5E-F93B-484D-8662-AA6D82223425}" type="datetimeFigureOut">
              <a:rPr kumimoji="1" lang="zh-CN" altLang="en-US" smtClean="0"/>
              <a:t>2026/4/20</a:t>
            </a:fld>
            <a:endParaRPr kumimoji="1" lang="zh-CN" altLang="en-US"/>
          </a:p>
        </p:txBody>
      </p:sp>
      <p:sp>
        <p:nvSpPr>
          <p:cNvPr id="5" name="Footer Placeholder 4"/>
          <p:cNvSpPr>
            <a:spLocks noGrp="1"/>
          </p:cNvSpPr>
          <p:nvPr>
            <p:ph type="ftr" sz="quarter" idx="3"/>
          </p:nvPr>
        </p:nvSpPr>
        <p:spPr>
          <a:xfrm>
            <a:off x="1703785" y="8475136"/>
            <a:ext cx="1735931" cy="48683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kumimoji="1" lang="zh-CN" altLang="en-US"/>
          </a:p>
        </p:txBody>
      </p:sp>
      <p:sp>
        <p:nvSpPr>
          <p:cNvPr id="6" name="Slide Number Placeholder 5"/>
          <p:cNvSpPr>
            <a:spLocks noGrp="1"/>
          </p:cNvSpPr>
          <p:nvPr>
            <p:ph type="sldNum" sz="quarter" idx="4"/>
          </p:nvPr>
        </p:nvSpPr>
        <p:spPr>
          <a:xfrm>
            <a:off x="3632597" y="8475136"/>
            <a:ext cx="1157288" cy="486833"/>
          </a:xfrm>
          <a:prstGeom prst="rect">
            <a:avLst/>
          </a:prstGeom>
        </p:spPr>
        <p:txBody>
          <a:bodyPr vert="horz" lIns="91440" tIns="45720" rIns="91440" bIns="45720" rtlCol="0" anchor="ctr"/>
          <a:lstStyle>
            <a:lvl1pPr algn="r">
              <a:defRPr sz="675">
                <a:solidFill>
                  <a:schemeClr val="tx1">
                    <a:tint val="75000"/>
                  </a:schemeClr>
                </a:solidFill>
              </a:defRPr>
            </a:lvl1pPr>
          </a:lstStyle>
          <a:p>
            <a:fld id="{36DA2CA4-28EA-CC45-A5B0-B8BECB8FB0FD}" type="slidenum">
              <a:rPr kumimoji="1" lang="zh-CN" altLang="en-US" smtClean="0"/>
              <a:t>‹#›</a:t>
            </a:fld>
            <a:endParaRPr kumimoji="1" lang="zh-CN" altLang="en-US"/>
          </a:p>
        </p:txBody>
      </p:sp>
    </p:spTree>
    <p:extLst>
      <p:ext uri="{BB962C8B-B14F-4D97-AF65-F5344CB8AC3E}">
        <p14:creationId xmlns:p14="http://schemas.microsoft.com/office/powerpoint/2010/main" val="2897956781"/>
      </p:ext>
    </p:extLst>
  </p:cSld>
  <p:clrMap bg1="lt1" tx1="dk1" bg2="lt2" tx2="dk2" accent1="accent1" accent2="accent2" accent3="accent3" accent4="accent4" accent5="accent5" accent6="accent6" hlink="hlink" folHlink="folHlink"/>
  <p:sldLayoutIdLst>
    <p:sldLayoutId id="2147483661" r:id="rId1"/>
    <p:sldLayoutId id="2147483672"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Lst>
  <p:txStyles>
    <p:titleStyle>
      <a:lvl1pPr algn="l" defTabSz="514350" rtl="0" eaLnBrk="1" latinLnBrk="0" hangingPunct="1">
        <a:lnSpc>
          <a:spcPct val="90000"/>
        </a:lnSpc>
        <a:spcBef>
          <a:spcPct val="0"/>
        </a:spcBef>
        <a:buNone/>
        <a:defRPr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7F9F5"/>
        </a:solidFill>
        <a:effectLst/>
      </p:bgPr>
    </p:bg>
    <p:spTree>
      <p:nvGrpSpPr>
        <p:cNvPr id="1" name=""/>
        <p:cNvGrpSpPr/>
        <p:nvPr/>
      </p:nvGrpSpPr>
      <p:grpSpPr>
        <a:xfrm>
          <a:off x="0" y="0"/>
          <a:ext cx="0" cy="0"/>
          <a:chOff x="0" y="0"/>
          <a:chExt cx="0" cy="0"/>
        </a:xfrm>
      </p:grpSpPr>
      <p:sp>
        <p:nvSpPr>
          <p:cNvPr id="11" name="文本框 10">
            <a:extLst>
              <a:ext uri="{FF2B5EF4-FFF2-40B4-BE49-F238E27FC236}">
                <a16:creationId xmlns:a16="http://schemas.microsoft.com/office/drawing/2014/main" id="{22CC086B-A38F-C67F-486B-CEAF24269664}"/>
              </a:ext>
            </a:extLst>
          </p:cNvPr>
          <p:cNvSpPr txBox="1"/>
          <p:nvPr/>
        </p:nvSpPr>
        <p:spPr>
          <a:xfrm>
            <a:off x="332245" y="1393523"/>
            <a:ext cx="3981218" cy="1323439"/>
          </a:xfrm>
          <a:prstGeom prst="rect">
            <a:avLst/>
          </a:prstGeom>
          <a:noFill/>
        </p:spPr>
        <p:txBody>
          <a:bodyPr wrap="none" rtlCol="0">
            <a:spAutoFit/>
          </a:bodyPr>
          <a:lstStyle/>
          <a:p>
            <a:r>
              <a:rPr lang="en" altLang="zh-CN" sz="4000" b="1" dirty="0">
                <a:effectLst/>
                <a:latin typeface="Arial" panose="020B0604020202020204" pitchFamily="34" charset="0"/>
                <a:cs typeface="Arial" panose="020B0604020202020204" pitchFamily="34" charset="0"/>
              </a:rPr>
              <a:t>ALL YOU NEED</a:t>
            </a:r>
          </a:p>
          <a:p>
            <a:r>
              <a:rPr lang="en" altLang="zh-CN" sz="4000" b="1" dirty="0">
                <a:solidFill>
                  <a:srgbClr val="0075BD"/>
                </a:solidFill>
                <a:effectLst/>
                <a:latin typeface="Arial" panose="020B0604020202020204" pitchFamily="34" charset="0"/>
                <a:cs typeface="Arial" panose="020B0604020202020204" pitchFamily="34" charset="0"/>
              </a:rPr>
              <a:t>TO SIGN UP.</a:t>
            </a:r>
          </a:p>
        </p:txBody>
      </p:sp>
      <p:sp>
        <p:nvSpPr>
          <p:cNvPr id="12" name="文本框 11">
            <a:extLst>
              <a:ext uri="{FF2B5EF4-FFF2-40B4-BE49-F238E27FC236}">
                <a16:creationId xmlns:a16="http://schemas.microsoft.com/office/drawing/2014/main" id="{28CCCEB0-71BA-6468-7F82-FC06934F042C}"/>
              </a:ext>
            </a:extLst>
          </p:cNvPr>
          <p:cNvSpPr txBox="1"/>
          <p:nvPr/>
        </p:nvSpPr>
        <p:spPr>
          <a:xfrm>
            <a:off x="332245" y="3151328"/>
            <a:ext cx="4384134" cy="3652538"/>
          </a:xfrm>
          <a:prstGeom prst="rect">
            <a:avLst/>
          </a:prstGeom>
          <a:noFill/>
        </p:spPr>
        <p:txBody>
          <a:bodyPr wrap="square" rtlCol="0">
            <a:spAutoFit/>
          </a:bodyPr>
          <a:lstStyle/>
          <a:p>
            <a:pPr marL="457200" indent="-457200">
              <a:lnSpc>
                <a:spcPct val="140000"/>
              </a:lnSpc>
              <a:buFont typeface="+mj-lt"/>
              <a:buAutoNum type="arabicPeriod"/>
            </a:pPr>
            <a:r>
              <a:rPr kumimoji="1" lang="en" altLang="zh-CN" sz="2400" dirty="0">
                <a:latin typeface="Arial" panose="020B0604020202020204" pitchFamily="34" charset="0"/>
                <a:cs typeface="Arial" panose="020B0604020202020204" pitchFamily="34" charset="0"/>
              </a:rPr>
              <a:t>Download the app</a:t>
            </a:r>
          </a:p>
          <a:p>
            <a:pPr marL="457200" indent="-457200">
              <a:lnSpc>
                <a:spcPct val="140000"/>
              </a:lnSpc>
              <a:buFont typeface="+mj-lt"/>
              <a:buAutoNum type="arabicPeriod"/>
            </a:pPr>
            <a:r>
              <a:rPr kumimoji="1" lang="en" altLang="zh-CN" sz="2400" dirty="0">
                <a:latin typeface="Arial" panose="020B0604020202020204" pitchFamily="34" charset="0"/>
                <a:cs typeface="Arial" panose="020B0604020202020204" pitchFamily="34" charset="0"/>
              </a:rPr>
              <a:t>﻿﻿Have your declarations page ready</a:t>
            </a:r>
          </a:p>
          <a:p>
            <a:pPr marL="457200" indent="-457200">
              <a:lnSpc>
                <a:spcPct val="140000"/>
              </a:lnSpc>
              <a:buFont typeface="+mj-lt"/>
              <a:buAutoNum type="arabicPeriod"/>
            </a:pPr>
            <a:r>
              <a:rPr kumimoji="1" lang="en" altLang="zh-CN" sz="2400" dirty="0">
                <a:latin typeface="Arial" panose="020B0604020202020204" pitchFamily="34" charset="0"/>
                <a:cs typeface="Arial" panose="020B0604020202020204" pitchFamily="34" charset="0"/>
              </a:rPr>
              <a:t>﻿﻿Have your license ready</a:t>
            </a:r>
          </a:p>
          <a:p>
            <a:pPr marL="457200" indent="-457200">
              <a:lnSpc>
                <a:spcPct val="140000"/>
              </a:lnSpc>
              <a:buFont typeface="+mj-lt"/>
              <a:buAutoNum type="arabicPeriod"/>
            </a:pPr>
            <a:r>
              <a:rPr kumimoji="1" lang="en" altLang="zh-CN" sz="2400" dirty="0">
                <a:latin typeface="Arial" panose="020B0604020202020204" pitchFamily="34" charset="0"/>
                <a:cs typeface="Arial" panose="020B0604020202020204" pitchFamily="34" charset="0"/>
              </a:rPr>
              <a:t>﻿﻿Get a referral code from your friend</a:t>
            </a:r>
          </a:p>
          <a:p>
            <a:pPr marL="457200" indent="-457200">
              <a:lnSpc>
                <a:spcPct val="140000"/>
              </a:lnSpc>
              <a:buFont typeface="+mj-lt"/>
              <a:buAutoNum type="arabicPeriod"/>
            </a:pPr>
            <a:r>
              <a:rPr kumimoji="1" lang="en" altLang="zh-CN" sz="2400" dirty="0">
                <a:latin typeface="Arial" panose="020B0604020202020204" pitchFamily="34" charset="0"/>
                <a:cs typeface="Arial" panose="020B0604020202020204" pitchFamily="34" charset="0"/>
              </a:rPr>
              <a:t>Join in under</a:t>
            </a:r>
            <a:r>
              <a:rPr kumimoji="1" lang="zh-CN" altLang="en-US" sz="2400" dirty="0">
                <a:latin typeface="Arial" panose="020B0604020202020204" pitchFamily="34" charset="0"/>
                <a:cs typeface="Arial" panose="020B0604020202020204" pitchFamily="34" charset="0"/>
              </a:rPr>
              <a:t> </a:t>
            </a:r>
            <a:r>
              <a:rPr kumimoji="1" lang="en" altLang="zh-CN" sz="2400" dirty="0">
                <a:latin typeface="Arial" panose="020B0604020202020204" pitchFamily="34" charset="0"/>
                <a:cs typeface="Arial" panose="020B0604020202020204" pitchFamily="34" charset="0"/>
              </a:rPr>
              <a:t>10 minutes!</a:t>
            </a:r>
          </a:p>
        </p:txBody>
      </p:sp>
    </p:spTree>
    <p:extLst>
      <p:ext uri="{BB962C8B-B14F-4D97-AF65-F5344CB8AC3E}">
        <p14:creationId xmlns:p14="http://schemas.microsoft.com/office/powerpoint/2010/main" val="38822551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7F9F5"/>
        </a:solidFill>
        <a:effectLst/>
      </p:bgPr>
    </p:bg>
    <p:spTree>
      <p:nvGrpSpPr>
        <p:cNvPr id="1" name=""/>
        <p:cNvGrpSpPr/>
        <p:nvPr/>
      </p:nvGrpSpPr>
      <p:grpSpPr>
        <a:xfrm>
          <a:off x="0" y="0"/>
          <a:ext cx="0" cy="0"/>
          <a:chOff x="0" y="0"/>
          <a:chExt cx="0" cy="0"/>
        </a:xfrm>
      </p:grpSpPr>
      <p:sp>
        <p:nvSpPr>
          <p:cNvPr id="11" name="文本框 10">
            <a:extLst>
              <a:ext uri="{FF2B5EF4-FFF2-40B4-BE49-F238E27FC236}">
                <a16:creationId xmlns:a16="http://schemas.microsoft.com/office/drawing/2014/main" id="{22CC086B-A38F-C67F-486B-CEAF24269664}"/>
              </a:ext>
            </a:extLst>
          </p:cNvPr>
          <p:cNvSpPr txBox="1"/>
          <p:nvPr/>
        </p:nvSpPr>
        <p:spPr>
          <a:xfrm>
            <a:off x="332245" y="1795807"/>
            <a:ext cx="2531462" cy="923330"/>
          </a:xfrm>
          <a:prstGeom prst="rect">
            <a:avLst/>
          </a:prstGeom>
          <a:noFill/>
        </p:spPr>
        <p:txBody>
          <a:bodyPr wrap="none" rtlCol="0">
            <a:spAutoFit/>
          </a:bodyPr>
          <a:lstStyle/>
          <a:p>
            <a:r>
              <a:rPr lang="en" altLang="zh-CN" sz="5400" b="1" dirty="0">
                <a:effectLst/>
                <a:latin typeface="Arial" panose="020B0604020202020204" pitchFamily="34" charset="0"/>
                <a:cs typeface="Arial" panose="020B0604020202020204" pitchFamily="34" charset="0"/>
              </a:rPr>
              <a:t>I saved</a:t>
            </a:r>
          </a:p>
        </p:txBody>
      </p:sp>
      <p:sp>
        <p:nvSpPr>
          <p:cNvPr id="13" name="文本框 12">
            <a:extLst>
              <a:ext uri="{FF2B5EF4-FFF2-40B4-BE49-F238E27FC236}">
                <a16:creationId xmlns:a16="http://schemas.microsoft.com/office/drawing/2014/main" id="{1B677319-91AC-E334-2C06-F1A4121516E2}"/>
              </a:ext>
            </a:extLst>
          </p:cNvPr>
          <p:cNvSpPr txBox="1"/>
          <p:nvPr/>
        </p:nvSpPr>
        <p:spPr>
          <a:xfrm>
            <a:off x="332245" y="5196737"/>
            <a:ext cx="4307589" cy="58477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 altLang="zh-CN" sz="3200" b="0" i="0" u="none" strike="noStrike" kern="1200" cap="none" spc="0" normalizeH="0" baseline="0" noProof="0" dirty="0">
                <a:ln>
                  <a:noFill/>
                </a:ln>
                <a:solidFill>
                  <a:prstClr val="black"/>
                </a:solidFill>
                <a:effectLst/>
                <a:uLnTx/>
                <a:uFillTx/>
                <a:latin typeface="Arial" panose="020B0604020202020204" pitchFamily="34" charset="0"/>
                <a:ea typeface="等线" panose="02010600030101010101" pitchFamily="2" charset="-122"/>
                <a:cs typeface="Arial" panose="020B0604020202020204" pitchFamily="34" charset="0"/>
              </a:rPr>
              <a:t>with </a:t>
            </a:r>
            <a:r>
              <a:rPr kumimoji="1" lang="en" altLang="zh-CN" sz="3200" b="0" i="0" u="none" strike="noStrike" kern="1200" cap="none" spc="0" normalizeH="0" baseline="0" noProof="0" dirty="0">
                <a:ln>
                  <a:noFill/>
                </a:ln>
                <a:solidFill>
                  <a:srgbClr val="0075BD"/>
                </a:solidFill>
                <a:effectLst/>
                <a:uLnTx/>
                <a:uFillTx/>
                <a:latin typeface="Arial" panose="020B0604020202020204" pitchFamily="34" charset="0"/>
                <a:ea typeface="等线" panose="02010600030101010101" pitchFamily="2" charset="-122"/>
                <a:cs typeface="Arial" panose="020B0604020202020204" pitchFamily="34" charset="0"/>
              </a:rPr>
              <a:t>Good Driver Club.</a:t>
            </a:r>
          </a:p>
        </p:txBody>
      </p:sp>
      <p:sp>
        <p:nvSpPr>
          <p:cNvPr id="3" name="文本框 2">
            <a:extLst>
              <a:ext uri="{FF2B5EF4-FFF2-40B4-BE49-F238E27FC236}">
                <a16:creationId xmlns:a16="http://schemas.microsoft.com/office/drawing/2014/main" id="{1F53B641-6A48-1246-4D22-FDA6D9632D1D}"/>
              </a:ext>
            </a:extLst>
          </p:cNvPr>
          <p:cNvSpPr txBox="1"/>
          <p:nvPr/>
        </p:nvSpPr>
        <p:spPr>
          <a:xfrm>
            <a:off x="332245" y="2719137"/>
            <a:ext cx="4121641" cy="2215991"/>
          </a:xfrm>
          <a:prstGeom prst="rect">
            <a:avLst/>
          </a:prstGeom>
          <a:noFill/>
        </p:spPr>
        <p:txBody>
          <a:bodyPr wrap="none" rtlCol="0">
            <a:spAutoFit/>
          </a:bodyPr>
          <a:lstStyle/>
          <a:p>
            <a:r>
              <a:rPr lang="en-US" altLang="zh-CN" sz="13800" b="1" dirty="0">
                <a:solidFill>
                  <a:srgbClr val="0075BD"/>
                </a:solidFill>
                <a:effectLst/>
                <a:latin typeface="Arial" panose="020B0604020202020204" pitchFamily="34" charset="0"/>
                <a:cs typeface="Arial" panose="020B0604020202020204" pitchFamily="34" charset="0"/>
              </a:rPr>
              <a:t>$512</a:t>
            </a:r>
          </a:p>
        </p:txBody>
      </p:sp>
      <p:sp>
        <p:nvSpPr>
          <p:cNvPr id="2" name="文本框 1">
            <a:extLst>
              <a:ext uri="{FF2B5EF4-FFF2-40B4-BE49-F238E27FC236}">
                <a16:creationId xmlns:a16="http://schemas.microsoft.com/office/drawing/2014/main" id="{E7F5C15F-B0CD-3697-4308-558887CA2DE9}"/>
              </a:ext>
            </a:extLst>
          </p:cNvPr>
          <p:cNvSpPr txBox="1"/>
          <p:nvPr/>
        </p:nvSpPr>
        <p:spPr>
          <a:xfrm>
            <a:off x="332245" y="7352310"/>
            <a:ext cx="4461136" cy="400110"/>
          </a:xfrm>
          <a:prstGeom prst="rect">
            <a:avLst/>
          </a:prstGeom>
          <a:noFill/>
        </p:spPr>
        <p:txBody>
          <a:bodyPr wrap="square" rtlCol="0">
            <a:spAutoFit/>
          </a:bodyPr>
          <a:lstStyle/>
          <a:p>
            <a:r>
              <a:rPr lang="en" altLang="zh-CN" sz="1000" dirty="0">
                <a:effectLst/>
                <a:latin typeface="Arial" panose="020B0604020202020204" pitchFamily="34" charset="0"/>
                <a:cs typeface="Arial" panose="020B0604020202020204" pitchFamily="34" charset="0"/>
              </a:rPr>
              <a:t>*The savings of 40% are not guaranteed and actual savings may depend on the driving behavior of the community.</a:t>
            </a:r>
            <a:endParaRPr lang="en" altLang="zh-CN" sz="1000" dirty="0">
              <a:latin typeface="Arial" panose="020B0604020202020204" pitchFamily="34" charset="0"/>
              <a:cs typeface="Arial" panose="020B0604020202020204" pitchFamily="34" charset="0"/>
            </a:endParaRPr>
          </a:p>
        </p:txBody>
      </p:sp>
      <p:sp>
        <p:nvSpPr>
          <p:cNvPr id="4" name="文本框 3">
            <a:extLst>
              <a:ext uri="{FF2B5EF4-FFF2-40B4-BE49-F238E27FC236}">
                <a16:creationId xmlns:a16="http://schemas.microsoft.com/office/drawing/2014/main" id="{A38975CE-B3DB-B147-8F76-529105749317}"/>
              </a:ext>
            </a:extLst>
          </p:cNvPr>
          <p:cNvSpPr txBox="1"/>
          <p:nvPr/>
        </p:nvSpPr>
        <p:spPr>
          <a:xfrm>
            <a:off x="4153804" y="3070459"/>
            <a:ext cx="300082" cy="369332"/>
          </a:xfrm>
          <a:prstGeom prst="rect">
            <a:avLst/>
          </a:prstGeom>
          <a:noFill/>
        </p:spPr>
        <p:txBody>
          <a:bodyPr wrap="none" rtlCol="0">
            <a:spAutoFit/>
          </a:bodyPr>
          <a:lstStyle/>
          <a:p>
            <a:r>
              <a:rPr kumimoji="1" lang="en-US" altLang="zh-CN" dirty="0"/>
              <a:t>*</a:t>
            </a:r>
            <a:endParaRPr kumimoji="1" lang="zh-CN" altLang="en-US" dirty="0"/>
          </a:p>
        </p:txBody>
      </p:sp>
    </p:spTree>
    <p:extLst>
      <p:ext uri="{BB962C8B-B14F-4D97-AF65-F5344CB8AC3E}">
        <p14:creationId xmlns:p14="http://schemas.microsoft.com/office/powerpoint/2010/main" val="37554713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7F9F5"/>
        </a:solidFill>
        <a:effectLst/>
      </p:bgPr>
    </p:bg>
    <p:spTree>
      <p:nvGrpSpPr>
        <p:cNvPr id="1" name=""/>
        <p:cNvGrpSpPr/>
        <p:nvPr/>
      </p:nvGrpSpPr>
      <p:grpSpPr>
        <a:xfrm>
          <a:off x="0" y="0"/>
          <a:ext cx="0" cy="0"/>
          <a:chOff x="0" y="0"/>
          <a:chExt cx="0" cy="0"/>
        </a:xfrm>
      </p:grpSpPr>
      <p:sp>
        <p:nvSpPr>
          <p:cNvPr id="11" name="文本框 10">
            <a:extLst>
              <a:ext uri="{FF2B5EF4-FFF2-40B4-BE49-F238E27FC236}">
                <a16:creationId xmlns:a16="http://schemas.microsoft.com/office/drawing/2014/main" id="{22CC086B-A38F-C67F-486B-CEAF24269664}"/>
              </a:ext>
            </a:extLst>
          </p:cNvPr>
          <p:cNvSpPr txBox="1"/>
          <p:nvPr/>
        </p:nvSpPr>
        <p:spPr>
          <a:xfrm>
            <a:off x="428498" y="1214570"/>
            <a:ext cx="3833484" cy="1569660"/>
          </a:xfrm>
          <a:prstGeom prst="rect">
            <a:avLst/>
          </a:prstGeom>
          <a:noFill/>
        </p:spPr>
        <p:txBody>
          <a:bodyPr wrap="square" rtlCol="0">
            <a:spAutoFit/>
          </a:bodyPr>
          <a:lstStyle/>
          <a:p>
            <a:r>
              <a:rPr lang="en" altLang="zh-CN" sz="3200" b="1" dirty="0">
                <a:effectLst/>
                <a:latin typeface="Arial" panose="020B0604020202020204" pitchFamily="34" charset="0"/>
                <a:cs typeface="Arial" panose="020B0604020202020204" pitchFamily="34" charset="0"/>
              </a:rPr>
              <a:t>At first I was </a:t>
            </a:r>
            <a:r>
              <a:rPr lang="en" altLang="zh-CN" sz="3200" b="1" dirty="0">
                <a:solidFill>
                  <a:srgbClr val="0075BD"/>
                </a:solidFill>
                <a:effectLst/>
                <a:latin typeface="Arial" panose="020B0604020202020204" pitchFamily="34" charset="0"/>
                <a:cs typeface="Arial" panose="020B0604020202020204" pitchFamily="34" charset="0"/>
              </a:rPr>
              <a:t>skeptical</a:t>
            </a:r>
            <a:r>
              <a:rPr lang="en" altLang="zh-CN" sz="3200" b="1" dirty="0">
                <a:effectLst/>
                <a:latin typeface="Arial" panose="020B0604020202020204" pitchFamily="34" charset="0"/>
                <a:cs typeface="Arial" panose="020B0604020202020204" pitchFamily="34" charset="0"/>
              </a:rPr>
              <a:t> of</a:t>
            </a:r>
          </a:p>
          <a:p>
            <a:r>
              <a:rPr lang="en" altLang="zh-CN" sz="3200" b="1" dirty="0">
                <a:effectLst/>
                <a:latin typeface="Arial" panose="020B0604020202020204" pitchFamily="34" charset="0"/>
                <a:cs typeface="Arial" panose="020B0604020202020204" pitchFamily="34" charset="0"/>
              </a:rPr>
              <a:t>Good Driver Club.</a:t>
            </a:r>
          </a:p>
        </p:txBody>
      </p:sp>
      <p:sp>
        <p:nvSpPr>
          <p:cNvPr id="2" name="文本框 1">
            <a:extLst>
              <a:ext uri="{FF2B5EF4-FFF2-40B4-BE49-F238E27FC236}">
                <a16:creationId xmlns:a16="http://schemas.microsoft.com/office/drawing/2014/main" id="{BDA7F996-FBB6-731E-9EF7-4E69CC95F81E}"/>
              </a:ext>
            </a:extLst>
          </p:cNvPr>
          <p:cNvSpPr txBox="1"/>
          <p:nvPr/>
        </p:nvSpPr>
        <p:spPr>
          <a:xfrm>
            <a:off x="428498" y="3031492"/>
            <a:ext cx="3833484" cy="954107"/>
          </a:xfrm>
          <a:prstGeom prst="rect">
            <a:avLst/>
          </a:prstGeom>
          <a:noFill/>
        </p:spPr>
        <p:txBody>
          <a:bodyPr wrap="square" rtlCol="0">
            <a:spAutoFit/>
          </a:bodyPr>
          <a:lstStyle/>
          <a:p>
            <a:r>
              <a:rPr lang="en" altLang="zh-CN" sz="2800" dirty="0">
                <a:effectLst/>
                <a:latin typeface="Arial" panose="020B0604020202020204" pitchFamily="34" charset="0"/>
                <a:cs typeface="Arial" panose="020B0604020202020204" pitchFamily="34" charset="0"/>
              </a:rPr>
              <a:t>Now, 6 months later,</a:t>
            </a:r>
          </a:p>
          <a:p>
            <a:r>
              <a:rPr lang="en" altLang="zh-CN" sz="2800" dirty="0">
                <a:effectLst/>
                <a:latin typeface="Arial" panose="020B0604020202020204" pitchFamily="34" charset="0"/>
                <a:cs typeface="Arial" panose="020B0604020202020204" pitchFamily="34" charset="0"/>
              </a:rPr>
              <a:t>I've saved</a:t>
            </a:r>
          </a:p>
        </p:txBody>
      </p:sp>
      <p:sp>
        <p:nvSpPr>
          <p:cNvPr id="3" name="文本框 2">
            <a:extLst>
              <a:ext uri="{FF2B5EF4-FFF2-40B4-BE49-F238E27FC236}">
                <a16:creationId xmlns:a16="http://schemas.microsoft.com/office/drawing/2014/main" id="{8F361568-1603-B82A-4FB7-2522A21C8109}"/>
              </a:ext>
            </a:extLst>
          </p:cNvPr>
          <p:cNvSpPr txBox="1"/>
          <p:nvPr/>
        </p:nvSpPr>
        <p:spPr>
          <a:xfrm>
            <a:off x="428498" y="4026324"/>
            <a:ext cx="4121641" cy="2215991"/>
          </a:xfrm>
          <a:prstGeom prst="rect">
            <a:avLst/>
          </a:prstGeom>
          <a:noFill/>
        </p:spPr>
        <p:txBody>
          <a:bodyPr wrap="none" rtlCol="0">
            <a:spAutoFit/>
          </a:bodyPr>
          <a:lstStyle/>
          <a:p>
            <a:r>
              <a:rPr lang="en-US" altLang="zh-CN" sz="13800" b="1" dirty="0">
                <a:solidFill>
                  <a:srgbClr val="0075BD"/>
                </a:solidFill>
                <a:effectLst/>
                <a:latin typeface="Arial" panose="020B0604020202020204" pitchFamily="34" charset="0"/>
                <a:cs typeface="Arial" panose="020B0604020202020204" pitchFamily="34" charset="0"/>
              </a:rPr>
              <a:t>$435</a:t>
            </a:r>
          </a:p>
        </p:txBody>
      </p:sp>
      <p:sp>
        <p:nvSpPr>
          <p:cNvPr id="4" name="文本框 3">
            <a:extLst>
              <a:ext uri="{FF2B5EF4-FFF2-40B4-BE49-F238E27FC236}">
                <a16:creationId xmlns:a16="http://schemas.microsoft.com/office/drawing/2014/main" id="{87B58369-38C0-9C50-DB5A-02E24A5D3174}"/>
              </a:ext>
            </a:extLst>
          </p:cNvPr>
          <p:cNvSpPr txBox="1"/>
          <p:nvPr/>
        </p:nvSpPr>
        <p:spPr>
          <a:xfrm>
            <a:off x="428498" y="6283040"/>
            <a:ext cx="4121640" cy="954107"/>
          </a:xfrm>
          <a:prstGeom prst="rect">
            <a:avLst/>
          </a:prstGeom>
          <a:noFill/>
        </p:spPr>
        <p:txBody>
          <a:bodyPr wrap="square" rtlCol="0">
            <a:spAutoFit/>
          </a:bodyPr>
          <a:lstStyle/>
          <a:p>
            <a:r>
              <a:rPr lang="en" altLang="zh-CN" sz="2800" dirty="0">
                <a:effectLst/>
                <a:latin typeface="Arial" panose="020B0604020202020204" pitchFamily="34" charset="0"/>
                <a:cs typeface="Arial" panose="020B0604020202020204" pitchFamily="34" charset="0"/>
              </a:rPr>
              <a:t>and I'm ready to</a:t>
            </a:r>
          </a:p>
          <a:p>
            <a:r>
              <a:rPr lang="en" altLang="zh-CN" sz="2800" dirty="0">
                <a:solidFill>
                  <a:srgbClr val="0075BD"/>
                </a:solidFill>
                <a:effectLst/>
                <a:latin typeface="Arial" panose="020B0604020202020204" pitchFamily="34" charset="0"/>
                <a:cs typeface="Arial" panose="020B0604020202020204" pitchFamily="34" charset="0"/>
              </a:rPr>
              <a:t>renew and do it all again!</a:t>
            </a:r>
          </a:p>
        </p:txBody>
      </p:sp>
      <p:sp>
        <p:nvSpPr>
          <p:cNvPr id="5" name="文本框 4">
            <a:extLst>
              <a:ext uri="{FF2B5EF4-FFF2-40B4-BE49-F238E27FC236}">
                <a16:creationId xmlns:a16="http://schemas.microsoft.com/office/drawing/2014/main" id="{6DBE857C-F69E-5561-10DD-1894CC2FDA4B}"/>
              </a:ext>
            </a:extLst>
          </p:cNvPr>
          <p:cNvSpPr txBox="1"/>
          <p:nvPr/>
        </p:nvSpPr>
        <p:spPr>
          <a:xfrm>
            <a:off x="332245" y="7602567"/>
            <a:ext cx="4461136" cy="400110"/>
          </a:xfrm>
          <a:prstGeom prst="rect">
            <a:avLst/>
          </a:prstGeom>
          <a:noFill/>
        </p:spPr>
        <p:txBody>
          <a:bodyPr wrap="square" rtlCol="0">
            <a:spAutoFit/>
          </a:bodyPr>
          <a:lstStyle/>
          <a:p>
            <a:r>
              <a:rPr lang="en" altLang="zh-CN" sz="1000" dirty="0">
                <a:effectLst/>
                <a:latin typeface="Arial" panose="020B0604020202020204" pitchFamily="34" charset="0"/>
                <a:cs typeface="Arial" panose="020B0604020202020204" pitchFamily="34" charset="0"/>
              </a:rPr>
              <a:t>*The savings of 40% are not guaranteed and actual savings may depend on the driving behavior of the community.</a:t>
            </a:r>
            <a:endParaRPr lang="en" altLang="zh-CN" sz="1000" dirty="0">
              <a:latin typeface="Arial" panose="020B0604020202020204" pitchFamily="34" charset="0"/>
              <a:cs typeface="Arial" panose="020B0604020202020204" pitchFamily="34" charset="0"/>
            </a:endParaRPr>
          </a:p>
        </p:txBody>
      </p:sp>
      <p:sp>
        <p:nvSpPr>
          <p:cNvPr id="6" name="文本框 5">
            <a:extLst>
              <a:ext uri="{FF2B5EF4-FFF2-40B4-BE49-F238E27FC236}">
                <a16:creationId xmlns:a16="http://schemas.microsoft.com/office/drawing/2014/main" id="{F3F42D7C-96E0-F91A-07C0-F774DA302294}"/>
              </a:ext>
            </a:extLst>
          </p:cNvPr>
          <p:cNvSpPr txBox="1"/>
          <p:nvPr/>
        </p:nvSpPr>
        <p:spPr>
          <a:xfrm>
            <a:off x="4300482" y="4355930"/>
            <a:ext cx="300082" cy="369332"/>
          </a:xfrm>
          <a:prstGeom prst="rect">
            <a:avLst/>
          </a:prstGeom>
          <a:noFill/>
        </p:spPr>
        <p:txBody>
          <a:bodyPr wrap="none" rtlCol="0">
            <a:spAutoFit/>
          </a:bodyPr>
          <a:lstStyle/>
          <a:p>
            <a:r>
              <a:rPr kumimoji="1" lang="en-US" altLang="zh-CN" dirty="0"/>
              <a:t>*</a:t>
            </a:r>
            <a:endParaRPr kumimoji="1" lang="zh-CN" altLang="en-US" dirty="0"/>
          </a:p>
        </p:txBody>
      </p:sp>
    </p:spTree>
    <p:extLst>
      <p:ext uri="{BB962C8B-B14F-4D97-AF65-F5344CB8AC3E}">
        <p14:creationId xmlns:p14="http://schemas.microsoft.com/office/powerpoint/2010/main" val="19612439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文本框 10">
            <a:extLst>
              <a:ext uri="{FF2B5EF4-FFF2-40B4-BE49-F238E27FC236}">
                <a16:creationId xmlns:a16="http://schemas.microsoft.com/office/drawing/2014/main" id="{22CC086B-A38F-C67F-486B-CEAF24269664}"/>
              </a:ext>
            </a:extLst>
          </p:cNvPr>
          <p:cNvSpPr txBox="1"/>
          <p:nvPr/>
        </p:nvSpPr>
        <p:spPr>
          <a:xfrm>
            <a:off x="319525" y="1672663"/>
            <a:ext cx="4528513" cy="1200329"/>
          </a:xfrm>
          <a:prstGeom prst="rect">
            <a:avLst/>
          </a:prstGeom>
          <a:noFill/>
        </p:spPr>
        <p:txBody>
          <a:bodyPr wrap="square" rtlCol="0">
            <a:spAutoFit/>
          </a:bodyPr>
          <a:lstStyle/>
          <a:p>
            <a:r>
              <a:rPr lang="en" altLang="zh-CN" sz="3600" b="1" dirty="0">
                <a:effectLst/>
                <a:latin typeface="Arial" panose="020B0604020202020204" pitchFamily="34" charset="0"/>
                <a:cs typeface="Arial" panose="020B0604020202020204" pitchFamily="34" charset="0"/>
              </a:rPr>
              <a:t>I referred a friend to </a:t>
            </a:r>
            <a:r>
              <a:rPr lang="en" altLang="zh-CN" sz="3600" b="1" dirty="0">
                <a:solidFill>
                  <a:srgbClr val="0075BD"/>
                </a:solidFill>
                <a:effectLst/>
                <a:latin typeface="Arial" panose="020B0604020202020204" pitchFamily="34" charset="0"/>
                <a:cs typeface="Arial" panose="020B0604020202020204" pitchFamily="34" charset="0"/>
              </a:rPr>
              <a:t>Good Driver Club</a:t>
            </a:r>
          </a:p>
        </p:txBody>
      </p:sp>
      <p:sp>
        <p:nvSpPr>
          <p:cNvPr id="2" name="文本框 1">
            <a:extLst>
              <a:ext uri="{FF2B5EF4-FFF2-40B4-BE49-F238E27FC236}">
                <a16:creationId xmlns:a16="http://schemas.microsoft.com/office/drawing/2014/main" id="{BDA7F996-FBB6-731E-9EF7-4E69CC95F81E}"/>
              </a:ext>
            </a:extLst>
          </p:cNvPr>
          <p:cNvSpPr txBox="1"/>
          <p:nvPr/>
        </p:nvSpPr>
        <p:spPr>
          <a:xfrm>
            <a:off x="319525" y="3140831"/>
            <a:ext cx="4407508" cy="584775"/>
          </a:xfrm>
          <a:prstGeom prst="rect">
            <a:avLst/>
          </a:prstGeom>
          <a:noFill/>
        </p:spPr>
        <p:txBody>
          <a:bodyPr wrap="square" rtlCol="0">
            <a:spAutoFit/>
          </a:bodyPr>
          <a:lstStyle/>
          <a:p>
            <a:r>
              <a:rPr lang="en" altLang="zh-CN" sz="3200" b="1" dirty="0">
                <a:effectLst/>
                <a:latin typeface="Arial" panose="020B0604020202020204" pitchFamily="34" charset="0"/>
                <a:cs typeface="Arial" panose="020B0604020202020204" pitchFamily="34" charset="0"/>
              </a:rPr>
              <a:t>and instantly earned</a:t>
            </a:r>
          </a:p>
        </p:txBody>
      </p:sp>
      <p:sp>
        <p:nvSpPr>
          <p:cNvPr id="3" name="文本框 2">
            <a:extLst>
              <a:ext uri="{FF2B5EF4-FFF2-40B4-BE49-F238E27FC236}">
                <a16:creationId xmlns:a16="http://schemas.microsoft.com/office/drawing/2014/main" id="{8F361568-1603-B82A-4FB7-2522A21C8109}"/>
              </a:ext>
            </a:extLst>
          </p:cNvPr>
          <p:cNvSpPr txBox="1"/>
          <p:nvPr/>
        </p:nvSpPr>
        <p:spPr>
          <a:xfrm>
            <a:off x="319525" y="3902343"/>
            <a:ext cx="4121641" cy="2215991"/>
          </a:xfrm>
          <a:prstGeom prst="rect">
            <a:avLst/>
          </a:prstGeom>
          <a:noFill/>
        </p:spPr>
        <p:txBody>
          <a:bodyPr wrap="none" rtlCol="0">
            <a:spAutoFit/>
          </a:bodyPr>
          <a:lstStyle/>
          <a:p>
            <a:r>
              <a:rPr lang="en-US" altLang="zh-CN" sz="13800" b="1" dirty="0">
                <a:solidFill>
                  <a:srgbClr val="0075BD"/>
                </a:solidFill>
                <a:effectLst/>
                <a:latin typeface="Arial" panose="020B0604020202020204" pitchFamily="34" charset="0"/>
                <a:cs typeface="Arial" panose="020B0604020202020204" pitchFamily="34" charset="0"/>
              </a:rPr>
              <a:t>$107</a:t>
            </a:r>
          </a:p>
        </p:txBody>
      </p:sp>
      <p:sp>
        <p:nvSpPr>
          <p:cNvPr id="4" name="文本框 3">
            <a:extLst>
              <a:ext uri="{FF2B5EF4-FFF2-40B4-BE49-F238E27FC236}">
                <a16:creationId xmlns:a16="http://schemas.microsoft.com/office/drawing/2014/main" id="{87B58369-38C0-9C50-DB5A-02E24A5D3174}"/>
              </a:ext>
            </a:extLst>
          </p:cNvPr>
          <p:cNvSpPr txBox="1"/>
          <p:nvPr/>
        </p:nvSpPr>
        <p:spPr>
          <a:xfrm>
            <a:off x="319525" y="6295072"/>
            <a:ext cx="4121640" cy="584775"/>
          </a:xfrm>
          <a:prstGeom prst="rect">
            <a:avLst/>
          </a:prstGeom>
          <a:noFill/>
        </p:spPr>
        <p:txBody>
          <a:bodyPr wrap="square" rtlCol="0">
            <a:spAutoFit/>
          </a:bodyPr>
          <a:lstStyle/>
          <a:p>
            <a:r>
              <a:rPr lang="en" altLang="zh-CN" sz="3200" b="1" dirty="0">
                <a:effectLst/>
                <a:latin typeface="Arial" panose="020B0604020202020204" pitchFamily="34" charset="0"/>
                <a:cs typeface="Arial" panose="020B0604020202020204" pitchFamily="34" charset="0"/>
              </a:rPr>
              <a:t>once they </a:t>
            </a:r>
            <a:r>
              <a:rPr lang="en" altLang="zh-CN" sz="3200" b="1" dirty="0">
                <a:solidFill>
                  <a:srgbClr val="0075BD"/>
                </a:solidFill>
                <a:effectLst/>
                <a:latin typeface="Arial" panose="020B0604020202020204" pitchFamily="34" charset="0"/>
                <a:cs typeface="Arial" panose="020B0604020202020204" pitchFamily="34" charset="0"/>
              </a:rPr>
              <a:t>joined.</a:t>
            </a:r>
          </a:p>
        </p:txBody>
      </p:sp>
    </p:spTree>
    <p:extLst>
      <p:ext uri="{BB962C8B-B14F-4D97-AF65-F5344CB8AC3E}">
        <p14:creationId xmlns:p14="http://schemas.microsoft.com/office/powerpoint/2010/main" val="19647694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文本框 10">
            <a:extLst>
              <a:ext uri="{FF2B5EF4-FFF2-40B4-BE49-F238E27FC236}">
                <a16:creationId xmlns:a16="http://schemas.microsoft.com/office/drawing/2014/main" id="{22CC086B-A38F-C67F-486B-CEAF24269664}"/>
              </a:ext>
            </a:extLst>
          </p:cNvPr>
          <p:cNvSpPr txBox="1"/>
          <p:nvPr/>
        </p:nvSpPr>
        <p:spPr>
          <a:xfrm>
            <a:off x="319526" y="1386368"/>
            <a:ext cx="4396854" cy="1754326"/>
          </a:xfrm>
          <a:prstGeom prst="rect">
            <a:avLst/>
          </a:prstGeom>
          <a:noFill/>
        </p:spPr>
        <p:txBody>
          <a:bodyPr wrap="square" rtlCol="0">
            <a:spAutoFit/>
          </a:bodyPr>
          <a:lstStyle/>
          <a:p>
            <a:r>
              <a:rPr lang="en" altLang="zh-CN" sz="3600" b="1" dirty="0">
                <a:effectLst/>
                <a:latin typeface="Arial" panose="020B0604020202020204" pitchFamily="34" charset="0"/>
                <a:cs typeface="Arial" panose="020B0604020202020204" pitchFamily="34" charset="0"/>
              </a:rPr>
              <a:t>Good Driver Club was there when</a:t>
            </a:r>
          </a:p>
          <a:p>
            <a:r>
              <a:rPr lang="en" altLang="zh-CN" sz="3600" b="1" dirty="0">
                <a:effectLst/>
                <a:latin typeface="Arial" panose="020B0604020202020204" pitchFamily="34" charset="0"/>
                <a:cs typeface="Arial" panose="020B0604020202020204" pitchFamily="34" charset="0"/>
              </a:rPr>
              <a:t>I needed support.</a:t>
            </a:r>
          </a:p>
        </p:txBody>
      </p:sp>
      <p:sp>
        <p:nvSpPr>
          <p:cNvPr id="4" name="文本框 3">
            <a:extLst>
              <a:ext uri="{FF2B5EF4-FFF2-40B4-BE49-F238E27FC236}">
                <a16:creationId xmlns:a16="http://schemas.microsoft.com/office/drawing/2014/main" id="{87B58369-38C0-9C50-DB5A-02E24A5D3174}"/>
              </a:ext>
            </a:extLst>
          </p:cNvPr>
          <p:cNvSpPr txBox="1"/>
          <p:nvPr/>
        </p:nvSpPr>
        <p:spPr>
          <a:xfrm>
            <a:off x="319525" y="6241017"/>
            <a:ext cx="4577328" cy="954107"/>
          </a:xfrm>
          <a:prstGeom prst="rect">
            <a:avLst/>
          </a:prstGeom>
          <a:noFill/>
        </p:spPr>
        <p:txBody>
          <a:bodyPr wrap="square" rtlCol="0">
            <a:spAutoFit/>
          </a:bodyPr>
          <a:lstStyle/>
          <a:p>
            <a:r>
              <a:rPr lang="en" altLang="zh-CN" sz="2800" b="1" dirty="0">
                <a:effectLst/>
                <a:latin typeface="Arial" panose="020B0604020202020204" pitchFamily="34" charset="0"/>
                <a:cs typeface="Arial" panose="020B0604020202020204" pitchFamily="34" charset="0"/>
              </a:rPr>
              <a:t>They got me my car back.</a:t>
            </a:r>
          </a:p>
          <a:p>
            <a:r>
              <a:rPr lang="en" altLang="zh-CN" sz="2800" b="1" dirty="0">
                <a:solidFill>
                  <a:srgbClr val="0075BD"/>
                </a:solidFill>
                <a:effectLst/>
                <a:latin typeface="Arial" panose="020B0604020202020204" pitchFamily="34" charset="0"/>
                <a:cs typeface="Arial" panose="020B0604020202020204" pitchFamily="34" charset="0"/>
              </a:rPr>
              <a:t>It looks brand new!</a:t>
            </a:r>
          </a:p>
        </p:txBody>
      </p:sp>
      <p:pic>
        <p:nvPicPr>
          <p:cNvPr id="6" name="图片 5">
            <a:extLst>
              <a:ext uri="{FF2B5EF4-FFF2-40B4-BE49-F238E27FC236}">
                <a16:creationId xmlns:a16="http://schemas.microsoft.com/office/drawing/2014/main" id="{CC77FCAA-B945-7AD0-158F-53C89D9A972C}"/>
              </a:ext>
            </a:extLst>
          </p:cNvPr>
          <p:cNvPicPr>
            <a:picLocks noChangeAspect="1"/>
          </p:cNvPicPr>
          <p:nvPr/>
        </p:nvPicPr>
        <p:blipFill>
          <a:blip r:embed="rId2"/>
          <a:stretch>
            <a:fillRect/>
          </a:stretch>
        </p:blipFill>
        <p:spPr>
          <a:xfrm>
            <a:off x="336073" y="3343547"/>
            <a:ext cx="2127808" cy="2659760"/>
          </a:xfrm>
          <a:prstGeom prst="roundRect">
            <a:avLst>
              <a:gd name="adj" fmla="val 10842"/>
            </a:avLst>
          </a:prstGeom>
        </p:spPr>
      </p:pic>
      <p:pic>
        <p:nvPicPr>
          <p:cNvPr id="7" name="图片 6">
            <a:extLst>
              <a:ext uri="{FF2B5EF4-FFF2-40B4-BE49-F238E27FC236}">
                <a16:creationId xmlns:a16="http://schemas.microsoft.com/office/drawing/2014/main" id="{8CDDEB6C-9221-DA10-1449-E132D1F0B28F}"/>
              </a:ext>
            </a:extLst>
          </p:cNvPr>
          <p:cNvPicPr>
            <a:picLocks noChangeAspect="1"/>
          </p:cNvPicPr>
          <p:nvPr/>
        </p:nvPicPr>
        <p:blipFill>
          <a:blip r:embed="rId3"/>
          <a:srcRect/>
          <a:stretch/>
        </p:blipFill>
        <p:spPr>
          <a:xfrm>
            <a:off x="2588572" y="3343547"/>
            <a:ext cx="2127808" cy="2659760"/>
          </a:xfrm>
          <a:prstGeom prst="roundRect">
            <a:avLst>
              <a:gd name="adj" fmla="val 10842"/>
            </a:avLst>
          </a:prstGeom>
        </p:spPr>
      </p:pic>
      <p:sp>
        <p:nvSpPr>
          <p:cNvPr id="8" name="椭圆 7">
            <a:extLst>
              <a:ext uri="{FF2B5EF4-FFF2-40B4-BE49-F238E27FC236}">
                <a16:creationId xmlns:a16="http://schemas.microsoft.com/office/drawing/2014/main" id="{03E7F09B-1130-D82B-ABA4-BAC80FE302EF}"/>
              </a:ext>
            </a:extLst>
          </p:cNvPr>
          <p:cNvSpPr/>
          <p:nvPr/>
        </p:nvSpPr>
        <p:spPr>
          <a:xfrm>
            <a:off x="2274509" y="4520176"/>
            <a:ext cx="486888" cy="486888"/>
          </a:xfrm>
          <a:prstGeom prst="ellipse">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cxnSp>
        <p:nvCxnSpPr>
          <p:cNvPr id="10" name="直线箭头连接符 9">
            <a:extLst>
              <a:ext uri="{FF2B5EF4-FFF2-40B4-BE49-F238E27FC236}">
                <a16:creationId xmlns:a16="http://schemas.microsoft.com/office/drawing/2014/main" id="{3B27A2A3-AA8C-31DA-F555-3825BB7AC520}"/>
              </a:ext>
            </a:extLst>
          </p:cNvPr>
          <p:cNvCxnSpPr>
            <a:cxnSpLocks/>
          </p:cNvCxnSpPr>
          <p:nvPr/>
        </p:nvCxnSpPr>
        <p:spPr>
          <a:xfrm>
            <a:off x="2398211" y="4763620"/>
            <a:ext cx="239485" cy="0"/>
          </a:xfrm>
          <a:prstGeom prst="straightConnector1">
            <a:avLst/>
          </a:prstGeom>
          <a:ln w="28575">
            <a:solidFill>
              <a:srgbClr val="4FB7E2"/>
            </a:solidFill>
            <a:tailEnd type="arrow" w="lg" len="med"/>
          </a:ln>
        </p:spPr>
        <p:style>
          <a:lnRef idx="1">
            <a:schemeClr val="accent1"/>
          </a:lnRef>
          <a:fillRef idx="0">
            <a:schemeClr val="accent1"/>
          </a:fillRef>
          <a:effectRef idx="0">
            <a:schemeClr val="accent1"/>
          </a:effectRef>
          <a:fontRef idx="minor">
            <a:schemeClr val="tx1"/>
          </a:fontRef>
        </p:style>
      </p:cxnSp>
      <p:sp>
        <p:nvSpPr>
          <p:cNvPr id="12" name="圆角矩形 11">
            <a:extLst>
              <a:ext uri="{FF2B5EF4-FFF2-40B4-BE49-F238E27FC236}">
                <a16:creationId xmlns:a16="http://schemas.microsoft.com/office/drawing/2014/main" id="{B2452350-AACC-4684-29A4-EC79317A014C}"/>
              </a:ext>
            </a:extLst>
          </p:cNvPr>
          <p:cNvSpPr/>
          <p:nvPr/>
        </p:nvSpPr>
        <p:spPr>
          <a:xfrm>
            <a:off x="336073" y="5516417"/>
            <a:ext cx="2127808" cy="486889"/>
          </a:xfrm>
          <a:prstGeom prst="roundRect">
            <a:avLst>
              <a:gd name="adj" fmla="val 17752"/>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 altLang="zh-CN" b="1" dirty="0">
                <a:effectLst/>
                <a:latin typeface="Arial" panose="020B0604020202020204" pitchFamily="34" charset="0"/>
                <a:cs typeface="Arial" panose="020B0604020202020204" pitchFamily="34" charset="0"/>
              </a:rPr>
              <a:t>BEFORE</a:t>
            </a:r>
          </a:p>
        </p:txBody>
      </p:sp>
      <p:sp>
        <p:nvSpPr>
          <p:cNvPr id="13" name="圆角矩形 12">
            <a:extLst>
              <a:ext uri="{FF2B5EF4-FFF2-40B4-BE49-F238E27FC236}">
                <a16:creationId xmlns:a16="http://schemas.microsoft.com/office/drawing/2014/main" id="{0B14614A-5D07-4F60-C162-3E1210F5D716}"/>
              </a:ext>
            </a:extLst>
          </p:cNvPr>
          <p:cNvSpPr/>
          <p:nvPr/>
        </p:nvSpPr>
        <p:spPr>
          <a:xfrm>
            <a:off x="2588572" y="5516417"/>
            <a:ext cx="2127808" cy="486889"/>
          </a:xfrm>
          <a:prstGeom prst="roundRect">
            <a:avLst>
              <a:gd name="adj" fmla="val 17752"/>
            </a:avLst>
          </a:prstGeom>
          <a:solidFill>
            <a:srgbClr val="4FB7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 altLang="zh-CN" b="1" dirty="0">
                <a:effectLst/>
                <a:latin typeface="Arial" panose="020B0604020202020204" pitchFamily="34" charset="0"/>
                <a:cs typeface="Arial" panose="020B0604020202020204" pitchFamily="34" charset="0"/>
              </a:rPr>
              <a:t>AFTER</a:t>
            </a:r>
          </a:p>
        </p:txBody>
      </p:sp>
      <p:sp>
        <p:nvSpPr>
          <p:cNvPr id="2" name="文本框 1">
            <a:extLst>
              <a:ext uri="{FF2B5EF4-FFF2-40B4-BE49-F238E27FC236}">
                <a16:creationId xmlns:a16="http://schemas.microsoft.com/office/drawing/2014/main" id="{792B8BB1-D0FE-4209-EF9D-3736976088B2}"/>
              </a:ext>
            </a:extLst>
          </p:cNvPr>
          <p:cNvSpPr txBox="1"/>
          <p:nvPr/>
        </p:nvSpPr>
        <p:spPr>
          <a:xfrm>
            <a:off x="332245" y="7465244"/>
            <a:ext cx="4461136" cy="584775"/>
          </a:xfrm>
          <a:prstGeom prst="rect">
            <a:avLst/>
          </a:prstGeom>
          <a:noFill/>
        </p:spPr>
        <p:txBody>
          <a:bodyPr wrap="square" rtlCol="0">
            <a:spAutoFit/>
          </a:bodyPr>
          <a:lstStyle/>
          <a:p>
            <a:r>
              <a:rPr lang="en" altLang="zh-CN" sz="800" dirty="0">
                <a:effectLst/>
                <a:latin typeface="Arial" panose="020B0604020202020204" pitchFamily="34" charset="0"/>
                <a:cs typeface="Arial" panose="020B0604020202020204" pitchFamily="34" charset="0"/>
              </a:rPr>
              <a:t>The GDC Program is not an insurance that guarantees loss payment. It is a community-based auto loss sharing program. GDC Program may use non-OEM parts for repairs when appropriate. Except for key safety components, OEM parts may not be used if quality alternatives are available. These parts may differ in fit, finish, or warranty coverage.</a:t>
            </a:r>
          </a:p>
        </p:txBody>
      </p:sp>
    </p:spTree>
    <p:extLst>
      <p:ext uri="{BB962C8B-B14F-4D97-AF65-F5344CB8AC3E}">
        <p14:creationId xmlns:p14="http://schemas.microsoft.com/office/powerpoint/2010/main" val="95968513"/>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101</TotalTime>
  <Words>225</Words>
  <Application>Microsoft Macintosh PowerPoint</Application>
  <PresentationFormat>全屏显示(16:9)</PresentationFormat>
  <Paragraphs>32</Paragraphs>
  <Slides>5</Slides>
  <Notes>0</Notes>
  <HiddenSlides>0</HiddenSlides>
  <MMClips>0</MMClips>
  <ScaleCrop>false</ScaleCrop>
  <HeadingPairs>
    <vt:vector size="6" baseType="variant">
      <vt:variant>
        <vt:lpstr>已用的字体</vt:lpstr>
      </vt:variant>
      <vt:variant>
        <vt:i4>3</vt:i4>
      </vt:variant>
      <vt:variant>
        <vt:lpstr>主题</vt:lpstr>
      </vt:variant>
      <vt:variant>
        <vt:i4>1</vt:i4>
      </vt:variant>
      <vt:variant>
        <vt:lpstr>幻灯片标题</vt:lpstr>
      </vt:variant>
      <vt:variant>
        <vt:i4>5</vt:i4>
      </vt:variant>
    </vt:vector>
  </HeadingPairs>
  <TitlesOfParts>
    <vt:vector size="9" baseType="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Microsoft Office User</dc:creator>
  <cp:lastModifiedBy>Microsoft Office User</cp:lastModifiedBy>
  <cp:revision>56</cp:revision>
  <dcterms:created xsi:type="dcterms:W3CDTF">2026-04-08T06:55:22Z</dcterms:created>
  <dcterms:modified xsi:type="dcterms:W3CDTF">2026-04-20T11:20:33Z</dcterms:modified>
</cp:coreProperties>
</file>